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4BBE1-C80A-520B-452D-886C89385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AADC5D-F4B8-38CB-1C1F-75343417C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0148F-F212-D4FD-6A32-64DFD581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110C-BD56-4A6A-B918-CA97FA9727F1}" type="datetimeFigureOut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3354A-61AF-74CB-AC78-3F1AE10C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F3D32-9EB2-2918-CEE5-9348941DB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BB48-7BC6-481F-BCE6-86780BA48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24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7E833-1E10-6197-F3B5-9601BA8FA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C922D3-B7E4-D2DD-8822-CB0B048EB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DC7F9-63F9-12D0-2550-81DB12B82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110C-BD56-4A6A-B918-CA97FA9727F1}" type="datetimeFigureOut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1E6D1-B2B1-585D-880C-08ED2688D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36FC5-E7E8-CFFB-C7A6-16C99893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BB48-7BC6-481F-BCE6-86780BA48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71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86AC35-B144-AE00-5407-E7B95E30EF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EE56DA-8518-F24D-9DB5-E538EC067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62DDE-9C5F-CAD7-A75D-88AD0DFB5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110C-BD56-4A6A-B918-CA97FA9727F1}" type="datetimeFigureOut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A744F-D6C6-0BC6-06DF-6E6FE818D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DA5F1-FBB9-B51F-07EF-15C73C072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BB48-7BC6-481F-BCE6-86780BA48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6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1AF4C-4ECD-3444-9880-A025B0FF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D2D57-1D52-40ED-42A6-29784ED55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917F7-4E77-4807-0197-A0B0A9435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110C-BD56-4A6A-B918-CA97FA9727F1}" type="datetimeFigureOut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132F5-FC66-C1C9-2D3E-B4973B085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C94A4-8731-CD00-BDA4-ED89473A8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BB48-7BC6-481F-BCE6-86780BA48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2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75B8C-C6EB-E768-C3D1-C0EB056F7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45FEC-AA2C-09E8-A3D6-3D73B07A4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642E2-76D7-872F-5993-C71E7F248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110C-BD56-4A6A-B918-CA97FA9727F1}" type="datetimeFigureOut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25FDB-00CF-B488-0A95-01B5567BD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9628F-61D7-47CA-E343-06809DA2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BB48-7BC6-481F-BCE6-86780BA48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0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B87C-4518-DFE5-59B7-04E50CF08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43C43-F258-BE18-90CA-0B30EC428B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3B5CA-A1F4-34CA-580E-EB9CDAC71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32ADD1-429E-A34E-2103-E5E0C9C36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110C-BD56-4A6A-B918-CA97FA9727F1}" type="datetimeFigureOut">
              <a:rPr lang="en-US" smtClean="0"/>
              <a:t>3/14/24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820FF-1F84-AAD2-7601-869EE91DA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6DD65-7B14-B889-74CB-DB90F184A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BB48-7BC6-481F-BCE6-86780BA48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08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A71CA-80EA-5C11-AC8A-B5C50C141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1E6D1-F6A5-01C1-42DC-24D2D688F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4A708C-F759-7249-8336-268F5B50B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585E29-D2E2-A717-CC6B-511AAE78CB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476E83-1E57-37DF-D153-39BFABB033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052455-4330-36A4-771C-779FE4B73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110C-BD56-4A6A-B918-CA97FA9727F1}" type="datetimeFigureOut">
              <a:rPr lang="en-US" smtClean="0"/>
              <a:t>3/14/24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EEB982-99C1-4948-DF59-933872A6E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F7570-8EB9-997D-14B2-30C9ADF64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BB48-7BC6-481F-BCE6-86780BA48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19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8812-506E-5BAD-9703-8CF7146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55C238-4560-837C-4254-F0CCCAAC4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110C-BD56-4A6A-B918-CA97FA9727F1}" type="datetimeFigureOut">
              <a:rPr lang="en-US" smtClean="0"/>
              <a:t>3/14/24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028B47-7597-2048-BE23-F93D7828D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F7AD6-FCA8-C181-C846-B1BD62876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BB48-7BC6-481F-BCE6-86780BA48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76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85FC75-85DE-E743-9623-E3B25C40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110C-BD56-4A6A-B918-CA97FA9727F1}" type="datetimeFigureOut">
              <a:rPr lang="en-US" smtClean="0"/>
              <a:t>3/14/24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DF7C36-192F-5F07-D638-A0FECC4DB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D5ECE-46F2-9DCC-CE08-9F50B03A1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BB48-7BC6-481F-BCE6-86780BA48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4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42708-5C40-E4D8-B151-BACFA4189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B9CE2-B2B3-2688-4E6B-2C175C555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9781B-6E02-681A-8E12-2DE74EDC3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19C297-A850-92CB-D5A0-A9B134327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110C-BD56-4A6A-B918-CA97FA9727F1}" type="datetimeFigureOut">
              <a:rPr lang="en-US" smtClean="0"/>
              <a:t>3/14/24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F89C9-A7D3-F4CD-2981-BE23D730E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A9717-6E48-CF72-3193-A7BF37923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BB48-7BC6-481F-BCE6-86780BA48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4C50E-6C32-C490-839F-A348D0FD2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EFDD5-F82A-73E0-1514-505CD3045B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31B2FC-05C2-3B77-8326-7F19364A9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65F27-435B-93BF-5D55-BEB0147BA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110C-BD56-4A6A-B918-CA97FA9727F1}" type="datetimeFigureOut">
              <a:rPr lang="en-US" smtClean="0"/>
              <a:t>3/14/24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3B300-D456-824A-7C4C-CE9669A06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790F17-0F30-6639-B0D6-5BAF2F2AA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BB48-7BC6-481F-BCE6-86780BA48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5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954508-E1B1-2021-50B3-08EC3FA61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2CAA1-2A47-F3ED-180E-62B63A495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0D359-6C59-6445-4745-7B50B4E88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1110C-BD56-4A6A-B918-CA97FA9727F1}" type="datetimeFigureOut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75B27-AB11-E65F-04DA-C7C11FC88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95D39-3168-847D-3FF3-51246678A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1BB48-7BC6-481F-BCE6-86780BA48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3D1DB-F1C7-B9DA-B90F-1677435A7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3C89B-B09C-329B-3715-C028A2A0A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FE9BE7E6-6330-4AA0-B833-B70C645A41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87992"/>
            <a:ext cx="12496800" cy="703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49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2F91C6-4B4A-90E1-224E-7F09B634F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417790-8AAB-D1D4-8EE0-282EBC28DBAB}"/>
              </a:ext>
            </a:extLst>
          </p:cNvPr>
          <p:cNvSpPr txBox="1"/>
          <p:nvPr/>
        </p:nvSpPr>
        <p:spPr>
          <a:xfrm>
            <a:off x="282389" y="2998113"/>
            <a:ext cx="116272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Love seeks </a:t>
            </a:r>
            <a:r>
              <a:rPr lang="en-US" sz="5500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their</a:t>
            </a:r>
            <a:r>
              <a:rPr lang="en-US" sz="55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best interests.</a:t>
            </a:r>
          </a:p>
        </p:txBody>
      </p:sp>
    </p:spTree>
    <p:extLst>
      <p:ext uri="{BB962C8B-B14F-4D97-AF65-F5344CB8AC3E}">
        <p14:creationId xmlns:p14="http://schemas.microsoft.com/office/powerpoint/2010/main" val="3000690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569C3F-C05E-A96B-52FE-9527F9C9F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C81D1B-F8A2-053C-76C0-259922B2288A}"/>
              </a:ext>
            </a:extLst>
          </p:cNvPr>
          <p:cNvSpPr txBox="1"/>
          <p:nvPr/>
        </p:nvSpPr>
        <p:spPr>
          <a:xfrm>
            <a:off x="282389" y="2998113"/>
            <a:ext cx="116272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“Is it a sin if…”</a:t>
            </a:r>
          </a:p>
        </p:txBody>
      </p:sp>
    </p:spTree>
    <p:extLst>
      <p:ext uri="{BB962C8B-B14F-4D97-AF65-F5344CB8AC3E}">
        <p14:creationId xmlns:p14="http://schemas.microsoft.com/office/powerpoint/2010/main" val="2115359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70F598-F279-BC9D-5007-19D111090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2748A0-C83A-47E6-E8F0-63B52BE8D5CE}"/>
              </a:ext>
            </a:extLst>
          </p:cNvPr>
          <p:cNvSpPr txBox="1"/>
          <p:nvPr/>
        </p:nvSpPr>
        <p:spPr>
          <a:xfrm>
            <a:off x="282389" y="2998113"/>
            <a:ext cx="116272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Sin - - - - - - - - - - - - - - - - - Love</a:t>
            </a:r>
          </a:p>
        </p:txBody>
      </p:sp>
    </p:spTree>
    <p:extLst>
      <p:ext uri="{BB962C8B-B14F-4D97-AF65-F5344CB8AC3E}">
        <p14:creationId xmlns:p14="http://schemas.microsoft.com/office/powerpoint/2010/main" val="2529441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2838B2-7B92-A4FA-0E25-0008B9B81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31DE8D-DA01-E7DB-4041-84A1B4243696}"/>
              </a:ext>
            </a:extLst>
          </p:cNvPr>
          <p:cNvSpPr txBox="1"/>
          <p:nvPr/>
        </p:nvSpPr>
        <p:spPr>
          <a:xfrm>
            <a:off x="282389" y="2113255"/>
            <a:ext cx="1162722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Rather than asking if</a:t>
            </a:r>
          </a:p>
          <a:p>
            <a:pPr algn="ctr"/>
            <a:r>
              <a:rPr lang="en-US" sz="55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something would be </a:t>
            </a:r>
            <a:r>
              <a:rPr lang="en-US" sz="5500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sinning</a:t>
            </a:r>
            <a:r>
              <a:rPr lang="en-US" sz="55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, </a:t>
            </a:r>
          </a:p>
          <a:p>
            <a:pPr algn="ctr"/>
            <a:r>
              <a:rPr lang="en-US" sz="55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ask what would be </a:t>
            </a:r>
            <a:r>
              <a:rPr lang="en-US" sz="5500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most loving</a:t>
            </a:r>
            <a:r>
              <a:rPr lang="en-US" sz="55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5413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5C579D-B1AC-8DB4-9BE6-1776B3726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3AC5BA-0DCD-DF2B-38F3-1EDED33D877D}"/>
              </a:ext>
            </a:extLst>
          </p:cNvPr>
          <p:cNvSpPr txBox="1"/>
          <p:nvPr/>
        </p:nvSpPr>
        <p:spPr>
          <a:xfrm>
            <a:off x="282389" y="2536448"/>
            <a:ext cx="1162722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Love is about </a:t>
            </a:r>
            <a:r>
              <a:rPr lang="en-US" sz="5500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being known</a:t>
            </a:r>
            <a:r>
              <a:rPr lang="en-US" sz="55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,</a:t>
            </a:r>
          </a:p>
          <a:p>
            <a:pPr algn="ctr"/>
            <a:r>
              <a:rPr lang="en-US" sz="55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not just being noticed.</a:t>
            </a:r>
          </a:p>
        </p:txBody>
      </p:sp>
    </p:spTree>
    <p:extLst>
      <p:ext uri="{BB962C8B-B14F-4D97-AF65-F5344CB8AC3E}">
        <p14:creationId xmlns:p14="http://schemas.microsoft.com/office/powerpoint/2010/main" val="2893366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BCA0E0-9E9E-17BB-75F5-3071E018E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9CE098-0788-2477-4FEF-478F7C066C09}"/>
              </a:ext>
            </a:extLst>
          </p:cNvPr>
          <p:cNvSpPr txBox="1"/>
          <p:nvPr/>
        </p:nvSpPr>
        <p:spPr>
          <a:xfrm>
            <a:off x="282389" y="2536448"/>
            <a:ext cx="1162722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Love is a </a:t>
            </a:r>
            <a:r>
              <a:rPr lang="en-US" sz="5500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choice</a:t>
            </a:r>
            <a:r>
              <a:rPr lang="en-US" sz="55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,</a:t>
            </a:r>
          </a:p>
          <a:p>
            <a:pPr algn="ctr"/>
            <a:r>
              <a:rPr lang="en-US" sz="55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not an </a:t>
            </a:r>
            <a:r>
              <a:rPr lang="en-US" sz="5500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attraction</a:t>
            </a:r>
            <a:r>
              <a:rPr lang="en-US" sz="55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3450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C4B38F-65AF-1B72-8E16-A8E7718DA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2F6E26-FDAD-F639-2ACE-01B742EDDCBB}"/>
              </a:ext>
            </a:extLst>
          </p:cNvPr>
          <p:cNvSpPr txBox="1"/>
          <p:nvPr/>
        </p:nvSpPr>
        <p:spPr>
          <a:xfrm>
            <a:off x="282389" y="2536448"/>
            <a:ext cx="1162722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Love creates a safe place</a:t>
            </a:r>
          </a:p>
          <a:p>
            <a:pPr algn="ctr"/>
            <a:r>
              <a:rPr lang="en-US" sz="55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for two people to </a:t>
            </a:r>
            <a:r>
              <a:rPr lang="en-US" sz="5500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learn</a:t>
            </a:r>
            <a:r>
              <a:rPr lang="en-US" sz="55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8400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2FC640-D8AE-D0AE-3DF2-739A7ADB6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1656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875F81-79CF-B8DF-57E5-09E8795DB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E4419-4F3F-D398-2032-D2DBD70867EA}"/>
              </a:ext>
            </a:extLst>
          </p:cNvPr>
          <p:cNvSpPr txBox="1"/>
          <p:nvPr/>
        </p:nvSpPr>
        <p:spPr>
          <a:xfrm>
            <a:off x="282389" y="2959640"/>
            <a:ext cx="116272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Jesus loved </a:t>
            </a:r>
            <a:r>
              <a:rPr lang="en-US" sz="5500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them</a:t>
            </a:r>
            <a:r>
              <a:rPr lang="en-US" sz="55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4609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518430-81AF-DD08-D934-B49748C27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254F54-90CB-06F1-3252-876FBA7A42D4}"/>
              </a:ext>
            </a:extLst>
          </p:cNvPr>
          <p:cNvSpPr txBox="1"/>
          <p:nvPr/>
        </p:nvSpPr>
        <p:spPr>
          <a:xfrm>
            <a:off x="282389" y="2959640"/>
            <a:ext cx="116272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Jesus loves </a:t>
            </a:r>
            <a:r>
              <a:rPr lang="en-US" sz="5500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you</a:t>
            </a:r>
            <a:r>
              <a:rPr lang="en-US" sz="55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8329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603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ED037C-B7B6-3F65-73B6-078413774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26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B2AA5F-D129-01C6-0E8B-6448B8308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26F08D-C88F-0060-8430-CC4D9BB418F7}"/>
              </a:ext>
            </a:extLst>
          </p:cNvPr>
          <p:cNvSpPr txBox="1"/>
          <p:nvPr/>
        </p:nvSpPr>
        <p:spPr>
          <a:xfrm>
            <a:off x="643288" y="2998113"/>
            <a:ext cx="1090542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You’re not ready.</a:t>
            </a:r>
          </a:p>
        </p:txBody>
      </p:sp>
    </p:spTree>
    <p:extLst>
      <p:ext uri="{BB962C8B-B14F-4D97-AF65-F5344CB8AC3E}">
        <p14:creationId xmlns:p14="http://schemas.microsoft.com/office/powerpoint/2010/main" val="83657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0D84AC-95BC-945F-C396-685E5BBEF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874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EF19F5-1B90-E1F8-AD07-4C9B86E18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38F2CA-F2B0-2161-C6D8-DFD275FE78C5}"/>
              </a:ext>
            </a:extLst>
          </p:cNvPr>
          <p:cNvSpPr txBox="1"/>
          <p:nvPr/>
        </p:nvSpPr>
        <p:spPr>
          <a:xfrm>
            <a:off x="282389" y="2998113"/>
            <a:ext cx="116272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Relationships are complicated.</a:t>
            </a:r>
          </a:p>
        </p:txBody>
      </p:sp>
    </p:spTree>
    <p:extLst>
      <p:ext uri="{BB962C8B-B14F-4D97-AF65-F5344CB8AC3E}">
        <p14:creationId xmlns:p14="http://schemas.microsoft.com/office/powerpoint/2010/main" val="4113615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6CB8F3-7376-A633-7245-54B9118A0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114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134834-4723-B77D-F1BC-870306D73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D4B035-3B74-6FE3-93C0-09578D51D885}"/>
              </a:ext>
            </a:extLst>
          </p:cNvPr>
          <p:cNvSpPr txBox="1"/>
          <p:nvPr/>
        </p:nvSpPr>
        <p:spPr>
          <a:xfrm>
            <a:off x="282389" y="456619"/>
            <a:ext cx="116272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“A </a:t>
            </a:r>
            <a:r>
              <a:rPr lang="en-US" sz="4500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new command</a:t>
            </a:r>
            <a:r>
              <a:rPr lang="en-US" sz="45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I give you: </a:t>
            </a:r>
            <a:r>
              <a:rPr lang="en-US" sz="4500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As I </a:t>
            </a:r>
            <a:r>
              <a:rPr lang="en-US" sz="45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have loved you, </a:t>
            </a:r>
            <a:r>
              <a:rPr lang="en-US" sz="4500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 you </a:t>
            </a:r>
            <a:r>
              <a:rPr lang="en-US" sz="45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must love one another.”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C3191-3EEB-DE0F-8DD5-C13A1A64C72D}"/>
              </a:ext>
            </a:extLst>
          </p:cNvPr>
          <p:cNvSpPr txBox="1"/>
          <p:nvPr/>
        </p:nvSpPr>
        <p:spPr>
          <a:xfrm>
            <a:off x="282389" y="5889231"/>
            <a:ext cx="11627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John 13:35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37F581-028D-62F2-18B5-3C3F73DC3970}"/>
              </a:ext>
            </a:extLst>
          </p:cNvPr>
          <p:cNvSpPr/>
          <p:nvPr/>
        </p:nvSpPr>
        <p:spPr>
          <a:xfrm>
            <a:off x="376518" y="5667645"/>
            <a:ext cx="1143896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06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92FFD7-01D0-B01B-5C28-CBEB36965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057D9E-9083-386A-CB6C-093CB6627158}"/>
              </a:ext>
            </a:extLst>
          </p:cNvPr>
          <p:cNvSpPr txBox="1"/>
          <p:nvPr/>
        </p:nvSpPr>
        <p:spPr>
          <a:xfrm>
            <a:off x="282389" y="2998113"/>
            <a:ext cx="116272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Love others as Jesus loved you.</a:t>
            </a:r>
          </a:p>
        </p:txBody>
      </p:sp>
    </p:spTree>
    <p:extLst>
      <p:ext uri="{BB962C8B-B14F-4D97-AF65-F5344CB8AC3E}">
        <p14:creationId xmlns:p14="http://schemas.microsoft.com/office/powerpoint/2010/main" val="3389710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241E87-44BE-D994-3E0C-7BFF37396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A6D970-314B-5166-7646-AED4B130C329}"/>
              </a:ext>
            </a:extLst>
          </p:cNvPr>
          <p:cNvSpPr txBox="1"/>
          <p:nvPr/>
        </p:nvSpPr>
        <p:spPr>
          <a:xfrm>
            <a:off x="282389" y="2998113"/>
            <a:ext cx="116272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Jesus loves </a:t>
            </a:r>
            <a:r>
              <a:rPr lang="en-US" sz="5500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you</a:t>
            </a:r>
            <a:r>
              <a:rPr lang="en-US" sz="55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5869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E2386B1B5E944691D081C4795A82C4" ma:contentTypeVersion="18" ma:contentTypeDescription="Create a new document." ma:contentTypeScope="" ma:versionID="59e3a2b17b33c656b895950575fc611a">
  <xsd:schema xmlns:xsd="http://www.w3.org/2001/XMLSchema" xmlns:xs="http://www.w3.org/2001/XMLSchema" xmlns:p="http://schemas.microsoft.com/office/2006/metadata/properties" xmlns:ns2="f108894b-0136-4abc-a6e1-71251ec84ef2" xmlns:ns3="5e7f0de3-be8e-4e7d-a294-76d3e93f612a" xmlns:ns4="9d1aa794-ada9-4a3e-9c2a-189f245fcbb8" targetNamespace="http://schemas.microsoft.com/office/2006/metadata/properties" ma:root="true" ma:fieldsID="7ff70e135a42d669fda6748952172093" ns2:_="" ns3:_="" ns4:_="">
    <xsd:import namespace="f108894b-0136-4abc-a6e1-71251ec84ef2"/>
    <xsd:import namespace="5e7f0de3-be8e-4e7d-a294-76d3e93f612a"/>
    <xsd:import namespace="9d1aa794-ada9-4a3e-9c2a-189f245fcb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Approved" minOccurs="0"/>
                <xsd:element ref="ns4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08894b-0136-4abc-a6e1-71251ec84e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Approved" ma:index="14" nillable="true" ma:displayName="Approved" ma:format="Dropdown" ma:internalName="Approved">
      <xsd:simpleType>
        <xsd:restriction base="dms:Choice">
          <xsd:enumeration value="Sarah Approves"/>
          <xsd:enumeration value="Laura Approves"/>
          <xsd:enumeration value="To Bri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50e1b83-9df9-4a26-aedb-ff3d8b0dda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f0de3-be8e-4e7d-a294-76d3e93f612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aa794-ada9-4a3e-9c2a-189f245fcbb8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e8884e36-bac3-48f8-b68f-deb6dd22b58a}" ma:internalName="TaxCatchAll" ma:showField="CatchAllData" ma:web="5e7f0de3-be8e-4e7d-a294-76d3e93f61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1aa794-ada9-4a3e-9c2a-189f245fcbb8" xsi:nil="true"/>
    <lcf76f155ced4ddcb4097134ff3c332f xmlns="f108894b-0136-4abc-a6e1-71251ec84ef2">
      <Terms xmlns="http://schemas.microsoft.com/office/infopath/2007/PartnerControls"/>
    </lcf76f155ced4ddcb4097134ff3c332f>
    <Approved xmlns="f108894b-0136-4abc-a6e1-71251ec84ef2" xsi:nil="true"/>
  </documentManagement>
</p:properties>
</file>

<file path=customXml/itemProps1.xml><?xml version="1.0" encoding="utf-8"?>
<ds:datastoreItem xmlns:ds="http://schemas.openxmlformats.org/officeDocument/2006/customXml" ds:itemID="{5C392B43-73FD-4C8C-AD2E-819597837806}"/>
</file>

<file path=customXml/itemProps2.xml><?xml version="1.0" encoding="utf-8"?>
<ds:datastoreItem xmlns:ds="http://schemas.openxmlformats.org/officeDocument/2006/customXml" ds:itemID="{115A0778-9E1E-452C-8F9F-62C8A2B93987}"/>
</file>

<file path=customXml/itemProps3.xml><?xml version="1.0" encoding="utf-8"?>
<ds:datastoreItem xmlns:ds="http://schemas.openxmlformats.org/officeDocument/2006/customXml" ds:itemID="{F8481516-E564-4C54-BD32-085A021C929D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129</Words>
  <Application>Microsoft Macintosh PowerPoint</Application>
  <PresentationFormat>Widescreen</PresentationFormat>
  <Paragraphs>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Segoe UI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Ewart</dc:creator>
  <cp:lastModifiedBy>Sarah Proeber</cp:lastModifiedBy>
  <cp:revision>2</cp:revision>
  <dcterms:created xsi:type="dcterms:W3CDTF">2024-02-07T16:29:12Z</dcterms:created>
  <dcterms:modified xsi:type="dcterms:W3CDTF">2024-03-14T13:50:59Z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0x010100D9E2386B1B5E944691D081C4795A82C4</vt:lpwstr>
  </property>
</Properties>
</file>