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 autoAdjust="0"/>
    <p:restoredTop sz="90599" autoAdjust="0"/>
  </p:normalViewPr>
  <p:slideViewPr>
    <p:cSldViewPr snapToGrid="0">
      <p:cViewPr>
        <p:scale>
          <a:sx n="90" d="100"/>
          <a:sy n="90" d="100"/>
        </p:scale>
        <p:origin x="137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L. Jahns" userId="80c6ce05-2d39-4380-b849-13d17bdc9c86" providerId="ADAL" clId="{8AEADDC2-8474-41FF-9363-9EBD396F10B5}"/>
    <pc:docChg chg="undo custSel modSld">
      <pc:chgData name="Ann L. Jahns" userId="80c6ce05-2d39-4380-b849-13d17bdc9c86" providerId="ADAL" clId="{8AEADDC2-8474-41FF-9363-9EBD396F10B5}" dt="2023-11-27T21:42:20.371" v="10" actId="27636"/>
      <pc:docMkLst>
        <pc:docMk/>
      </pc:docMkLst>
      <pc:sldChg chg="modSp mod">
        <pc:chgData name="Ann L. Jahns" userId="80c6ce05-2d39-4380-b849-13d17bdc9c86" providerId="ADAL" clId="{8AEADDC2-8474-41FF-9363-9EBD396F10B5}" dt="2023-11-27T21:06:35.358" v="5" actId="113"/>
        <pc:sldMkLst>
          <pc:docMk/>
          <pc:sldMk cId="2980473084" sldId="273"/>
        </pc:sldMkLst>
        <pc:spChg chg="mod">
          <ac:chgData name="Ann L. Jahns" userId="80c6ce05-2d39-4380-b849-13d17bdc9c86" providerId="ADAL" clId="{8AEADDC2-8474-41FF-9363-9EBD396F10B5}" dt="2023-11-27T21:06:35.358" v="5" actId="113"/>
          <ac:spMkLst>
            <pc:docMk/>
            <pc:sldMk cId="2980473084" sldId="273"/>
            <ac:spMk id="3" creationId="{00000000-0000-0000-0000-000000000000}"/>
          </ac:spMkLst>
        </pc:spChg>
      </pc:sldChg>
      <pc:sldChg chg="modSp mod">
        <pc:chgData name="Ann L. Jahns" userId="80c6ce05-2d39-4380-b849-13d17bdc9c86" providerId="ADAL" clId="{8AEADDC2-8474-41FF-9363-9EBD396F10B5}" dt="2023-11-27T21:35:01.335" v="7" actId="27636"/>
        <pc:sldMkLst>
          <pc:docMk/>
          <pc:sldMk cId="4144366886" sldId="275"/>
        </pc:sldMkLst>
        <pc:spChg chg="mod">
          <ac:chgData name="Ann L. Jahns" userId="80c6ce05-2d39-4380-b849-13d17bdc9c86" providerId="ADAL" clId="{8AEADDC2-8474-41FF-9363-9EBD396F10B5}" dt="2023-11-27T21:35:01.335" v="7" actId="27636"/>
          <ac:spMkLst>
            <pc:docMk/>
            <pc:sldMk cId="4144366886" sldId="275"/>
            <ac:spMk id="3" creationId="{00000000-0000-0000-0000-000000000000}"/>
          </ac:spMkLst>
        </pc:spChg>
      </pc:sldChg>
      <pc:sldChg chg="modSp mod">
        <pc:chgData name="Ann L. Jahns" userId="80c6ce05-2d39-4380-b849-13d17bdc9c86" providerId="ADAL" clId="{8AEADDC2-8474-41FF-9363-9EBD396F10B5}" dt="2023-11-27T21:38:17.871" v="8" actId="115"/>
        <pc:sldMkLst>
          <pc:docMk/>
          <pc:sldMk cId="1515736609" sldId="287"/>
        </pc:sldMkLst>
        <pc:spChg chg="mod">
          <ac:chgData name="Ann L. Jahns" userId="80c6ce05-2d39-4380-b849-13d17bdc9c86" providerId="ADAL" clId="{8AEADDC2-8474-41FF-9363-9EBD396F10B5}" dt="2023-11-27T21:38:17.871" v="8" actId="115"/>
          <ac:spMkLst>
            <pc:docMk/>
            <pc:sldMk cId="1515736609" sldId="287"/>
            <ac:spMk id="3" creationId="{00000000-0000-0000-0000-000000000000}"/>
          </ac:spMkLst>
        </pc:spChg>
      </pc:sldChg>
      <pc:sldChg chg="modSp mod">
        <pc:chgData name="Ann L. Jahns" userId="80c6ce05-2d39-4380-b849-13d17bdc9c86" providerId="ADAL" clId="{8AEADDC2-8474-41FF-9363-9EBD396F10B5}" dt="2023-11-27T21:42:20.371" v="10" actId="27636"/>
        <pc:sldMkLst>
          <pc:docMk/>
          <pc:sldMk cId="2073852843" sldId="293"/>
        </pc:sldMkLst>
        <pc:spChg chg="mod">
          <ac:chgData name="Ann L. Jahns" userId="80c6ce05-2d39-4380-b849-13d17bdc9c86" providerId="ADAL" clId="{8AEADDC2-8474-41FF-9363-9EBD396F10B5}" dt="2023-11-27T21:42:20.371" v="10" actId="27636"/>
          <ac:spMkLst>
            <pc:docMk/>
            <pc:sldMk cId="2073852843" sldId="29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3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4C73-6C5C-40E1-8189-46694F98180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77F3-8FD1-4A70-928C-D61158F3A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D1DB-F1C7-B9DA-B90F-1677435A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3C89B-B09C-329B-3715-C028A2A0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E9BE7E6-6330-4AA0-B833-B70C645A4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7992"/>
            <a:ext cx="12496800" cy="70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19:4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Jonathan spoke well of David to Saul his father and said to him, “Let not the king do wrong to his servant David; he has not wronged you, and what he has done has benefited you greatly.”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8138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Friends speak </a:t>
            </a:r>
            <a:r>
              <a:rPr lang="en-US" sz="5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well of each other.</a:t>
            </a:r>
            <a:endParaRPr lang="en-US" sz="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“Show me unfailing kindness, like </a:t>
            </a:r>
            <a:r>
              <a:rPr lang="en-US" sz="5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</a:t>
            </a:r>
            <a:r>
              <a:rPr lang="en-US" sz="5400" b="1" u="sng" cap="small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Lord’s </a:t>
            </a:r>
            <a:r>
              <a:rPr lang="en-US" sz="5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kindness</a:t>
            </a: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as long as I live.”</a:t>
            </a:r>
            <a:endParaRPr lang="en-US" sz="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1 Samuel 20:14</a:t>
            </a:r>
          </a:p>
        </p:txBody>
      </p:sp>
    </p:spTree>
    <p:extLst>
      <p:ext uri="{BB962C8B-B14F-4D97-AF65-F5344CB8AC3E}">
        <p14:creationId xmlns:p14="http://schemas.microsoft.com/office/powerpoint/2010/main" val="414494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How would it sound if you spoke to a friend not like jealous Saul but like Jonathan?</a:t>
            </a:r>
            <a:endParaRPr lang="en-US" sz="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6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John 15:12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command is this: Love each other as I have loved you. 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John 15:13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Greater love has no one than this: to lay down one’s life for one’s friends.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7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John 15:14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my friends if you do what I command. 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1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John 15:15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no longer call you servants, because a servant does not know his master’s business. Instead, I have called you friends, for everything that I learned from my Father I have made known to you.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 don’t </a:t>
            </a:r>
            <a:r>
              <a:rPr lang="en-US" sz="5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up to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5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on</a:t>
            </a:r>
            <a:r>
              <a:rPr lang="en-US" sz="5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another.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things are you free to do with your friends when you are free from the urge to evaluate each other?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6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78125"/>
          </a:xfrm>
        </p:spPr>
        <p:txBody>
          <a:bodyPr>
            <a:noAutofit/>
          </a:bodyPr>
          <a:lstStyle/>
          <a:p>
            <a:r>
              <a:rPr lang="en-US" sz="10000" b="1" dirty="0">
                <a:latin typeface="Century Gothic" panose="020B0502020202020204" pitchFamily="34" charset="0"/>
              </a:rPr>
              <a:t>Befriending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6401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Nate Wordell</a:t>
            </a:r>
          </a:p>
          <a:p>
            <a:r>
              <a:rPr lang="en-US" sz="5000" dirty="0">
                <a:latin typeface="Century Gothic" panose="020B0502020202020204" pitchFamily="34" charset="0"/>
              </a:rPr>
              <a:t>Rachel Wordell</a:t>
            </a:r>
          </a:p>
        </p:txBody>
      </p:sp>
    </p:spTree>
    <p:extLst>
      <p:ext uri="{BB962C8B-B14F-4D97-AF65-F5344CB8AC3E}">
        <p14:creationId xmlns:p14="http://schemas.microsoft.com/office/powerpoint/2010/main" val="80106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truest reality is the one </a:t>
            </a:r>
            <a:r>
              <a:rPr lang="en-US" sz="5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speaks.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17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2 Corinthians 5:15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he died for all, that those who live should no longer live for themselves but for him who died for them and was raised again.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6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2 Corinthians 5:16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 from now on we regard no one from a worldly point of view. Though we once regarded Christ in this way, we do so no longer. 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6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2 Corinthians 5:17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Therefore, if anyone is in Christ, the new creation has come: The old has gone, the new is here!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18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Friends live for </a:t>
            </a:r>
            <a:r>
              <a:rPr lang="en-US" sz="5400" b="1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JESUS.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73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Matthew 25 says whatever we do for others we do for </a:t>
            </a:r>
            <a:r>
              <a:rPr lang="en-US" sz="5400" b="1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JESUS.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75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 do your friendships look like when you live for the one who died for you?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2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Psalm 42:11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Why, my soul, are you downcast? Why so disturbed within me?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4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Befriend </a:t>
            </a:r>
            <a:r>
              <a:rPr lang="en-US" sz="5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YOURSELF.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6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When you are unfriendly to yourself, you disagree with </a:t>
            </a:r>
            <a:r>
              <a:rPr lang="en-US" sz="54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GOD.</a:t>
            </a:r>
            <a:endParaRPr lang="en-US" sz="7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3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18:1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b="1" dirty="0">
                <a:latin typeface="Century Gothic" panose="020B0502020202020204" pitchFamily="34" charset="0"/>
              </a:rPr>
              <a:t>After David had finished talking with Saul, Jonathan became one in spirit with David, and he loved him as himself. </a:t>
            </a:r>
            <a:endParaRPr lang="en-US" sz="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 would it be like if you spoke to yourself the way Jonathan spoke to David?</a:t>
            </a:r>
          </a:p>
        </p:txBody>
      </p:sp>
    </p:spTree>
    <p:extLst>
      <p:ext uri="{BB962C8B-B14F-4D97-AF65-F5344CB8AC3E}">
        <p14:creationId xmlns:p14="http://schemas.microsoft.com/office/powerpoint/2010/main" val="3950740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Jesus loved his friends without evaluating them. What would you be free to do if you were not so often evaluating yourself?</a:t>
            </a:r>
          </a:p>
        </p:txBody>
      </p:sp>
    </p:spTree>
    <p:extLst>
      <p:ext uri="{BB962C8B-B14F-4D97-AF65-F5344CB8AC3E}">
        <p14:creationId xmlns:p14="http://schemas.microsoft.com/office/powerpoint/2010/main" val="49569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 Psalm 42:11, David speaks to himself, “Why, my soul, are you </a:t>
            </a:r>
            <a:r>
              <a:rPr lang="en-US" sz="54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downcast?”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lang="en-US" sz="54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Ask yourself this question and respond like a Christian friend.</a:t>
            </a:r>
          </a:p>
        </p:txBody>
      </p:sp>
    </p:spTree>
    <p:extLst>
      <p:ext uri="{BB962C8B-B14F-4D97-AF65-F5344CB8AC3E}">
        <p14:creationId xmlns:p14="http://schemas.microsoft.com/office/powerpoint/2010/main" val="2073852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78125"/>
          </a:xfrm>
        </p:spPr>
        <p:txBody>
          <a:bodyPr>
            <a:noAutofit/>
          </a:bodyPr>
          <a:lstStyle/>
          <a:p>
            <a:r>
              <a:rPr lang="en-US" sz="10000" b="1" dirty="0">
                <a:latin typeface="Century Gothic" panose="020B0502020202020204" pitchFamily="34" charset="0"/>
              </a:rPr>
              <a:t>Befriending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6401"/>
            <a:ext cx="9144000" cy="1655762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Nate Wordell</a:t>
            </a:r>
          </a:p>
          <a:p>
            <a:r>
              <a:rPr lang="en-US" sz="5000" dirty="0">
                <a:latin typeface="Century Gothic" panose="020B0502020202020204" pitchFamily="34" charset="0"/>
              </a:rPr>
              <a:t>Rachel Wordell</a:t>
            </a:r>
          </a:p>
        </p:txBody>
      </p:sp>
    </p:spTree>
    <p:extLst>
      <p:ext uri="{BB962C8B-B14F-4D97-AF65-F5344CB8AC3E}">
        <p14:creationId xmlns:p14="http://schemas.microsoft.com/office/powerpoint/2010/main" val="76295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18:2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From that day Saul kept David with him and did not let him return home to his family.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12357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18:3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Jonathan made a covenant with David because he loved him as himself.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3616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18:4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Jonathan took off the robe he was wearing and gave it to David, along with his tunic, and even his sword, his bow and his belt.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2888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19:1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Saul told his son Jonathan and all the attendants to kill David. But Jonathan had taken a great liking to David 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1225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19:2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warned him, “My father Saul is looking for a chance to kill you. Be on your guard tomorrow morning; go into hiding and stay there.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15292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latin typeface="Century Gothic" panose="020B0502020202020204" pitchFamily="34" charset="0"/>
              </a:rPr>
              <a:t>1 Samuel 19:3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 will go out and stand with my father in the field where you are. I’ll speak to him about you and will tell you what I find out.”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3563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2386B1B5E944691D081C4795A82C4" ma:contentTypeVersion="18" ma:contentTypeDescription="Create a new document." ma:contentTypeScope="" ma:versionID="59e3a2b17b33c656b895950575fc611a">
  <xsd:schema xmlns:xsd="http://www.w3.org/2001/XMLSchema" xmlns:xs="http://www.w3.org/2001/XMLSchema" xmlns:p="http://schemas.microsoft.com/office/2006/metadata/properties" xmlns:ns2="f108894b-0136-4abc-a6e1-71251ec84ef2" xmlns:ns3="5e7f0de3-be8e-4e7d-a294-76d3e93f612a" xmlns:ns4="9d1aa794-ada9-4a3e-9c2a-189f245fcbb8" targetNamespace="http://schemas.microsoft.com/office/2006/metadata/properties" ma:root="true" ma:fieldsID="7ff70e135a42d669fda6748952172093" ns2:_="" ns3:_="" ns4:_="">
    <xsd:import namespace="f108894b-0136-4abc-a6e1-71251ec84ef2"/>
    <xsd:import namespace="5e7f0de3-be8e-4e7d-a294-76d3e93f612a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Approved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8894b-0136-4abc-a6e1-71251ec84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pproved" ma:index="14" nillable="true" ma:displayName="Approved" ma:format="Dropdown" ma:internalName="Approved">
      <xsd:simpleType>
        <xsd:restriction base="dms:Choice">
          <xsd:enumeration value="Sarah Approves"/>
          <xsd:enumeration value="Laura Approves"/>
          <xsd:enumeration value="To Bri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f0de3-be8e-4e7d-a294-76d3e93f61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8884e36-bac3-48f8-b68f-deb6dd22b58a}" ma:internalName="TaxCatchAll" ma:showField="CatchAllData" ma:web="5e7f0de3-be8e-4e7d-a294-76d3e93f61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aa794-ada9-4a3e-9c2a-189f245fcbb8" xsi:nil="true"/>
    <lcf76f155ced4ddcb4097134ff3c332f xmlns="f108894b-0136-4abc-a6e1-71251ec84ef2">
      <Terms xmlns="http://schemas.microsoft.com/office/infopath/2007/PartnerControls"/>
    </lcf76f155ced4ddcb4097134ff3c332f>
    <Approved xmlns="f108894b-0136-4abc-a6e1-71251ec84ef2" xsi:nil="true"/>
  </documentManagement>
</p:properties>
</file>

<file path=customXml/itemProps1.xml><?xml version="1.0" encoding="utf-8"?>
<ds:datastoreItem xmlns:ds="http://schemas.openxmlformats.org/officeDocument/2006/customXml" ds:itemID="{0213DA42-2698-43BD-9368-982931BD1547}"/>
</file>

<file path=customXml/itemProps2.xml><?xml version="1.0" encoding="utf-8"?>
<ds:datastoreItem xmlns:ds="http://schemas.openxmlformats.org/officeDocument/2006/customXml" ds:itemID="{1899A6F2-6335-415F-8450-510A08F3956F}"/>
</file>

<file path=customXml/itemProps3.xml><?xml version="1.0" encoding="utf-8"?>
<ds:datastoreItem xmlns:ds="http://schemas.openxmlformats.org/officeDocument/2006/customXml" ds:itemID="{9A0BD095-3B88-413F-B175-9C8C6251FA6E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655</Words>
  <Application>Microsoft Office PowerPoint</Application>
  <PresentationFormat>Widescreen</PresentationFormat>
  <Paragraphs>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Befriending Yourself</vt:lpstr>
      <vt:lpstr>1 Samuel 18:1</vt:lpstr>
      <vt:lpstr>1 Samuel 18:2</vt:lpstr>
      <vt:lpstr>1 Samuel 18:3</vt:lpstr>
      <vt:lpstr>1 Samuel 18:4</vt:lpstr>
      <vt:lpstr>1 Samuel 19:1</vt:lpstr>
      <vt:lpstr>1 Samuel 19:2</vt:lpstr>
      <vt:lpstr>1 Samuel 19:3</vt:lpstr>
      <vt:lpstr>1 Samuel 19:4</vt:lpstr>
      <vt:lpstr>PowerPoint Presentation</vt:lpstr>
      <vt:lpstr>1 Samuel 20:14</vt:lpstr>
      <vt:lpstr>PowerPoint Presentation</vt:lpstr>
      <vt:lpstr>John 15:12</vt:lpstr>
      <vt:lpstr>John 15:13</vt:lpstr>
      <vt:lpstr>John 15:14</vt:lpstr>
      <vt:lpstr>John 15:15</vt:lpstr>
      <vt:lpstr>PowerPoint Presentation</vt:lpstr>
      <vt:lpstr>PowerPoint Presentation</vt:lpstr>
      <vt:lpstr>PowerPoint Presentation</vt:lpstr>
      <vt:lpstr>2 Corinthians 5:15</vt:lpstr>
      <vt:lpstr>2 Corinthians 5:16</vt:lpstr>
      <vt:lpstr>2 Corinthians 5:17</vt:lpstr>
      <vt:lpstr>PowerPoint Presentation</vt:lpstr>
      <vt:lpstr>PowerPoint Presentation</vt:lpstr>
      <vt:lpstr>PowerPoint Presentation</vt:lpstr>
      <vt:lpstr>Psalm 42:11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Befriending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Befriend Yourself</dc:title>
  <dc:creator>Nathan A. Wordell</dc:creator>
  <cp:lastModifiedBy>Ann L. Jahns</cp:lastModifiedBy>
  <cp:revision>14</cp:revision>
  <dcterms:created xsi:type="dcterms:W3CDTF">2023-09-26T19:27:54Z</dcterms:created>
  <dcterms:modified xsi:type="dcterms:W3CDTF">2023-11-27T21:42:24Z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0x010100D9E2386B1B5E944691D081C4795A82C4</vt:lpwstr>
  </property>
</Properties>
</file>