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Jomolhari" pitchFamily="2" charset="0"/>
      <p:regular r:id="rId37"/>
    </p:embeddedFont>
    <p:embeddedFont>
      <p:font typeface="Montserrat" pitchFamily="2" charset="77"/>
      <p:regular r:id="rId38"/>
      <p:bold r:id="rId39"/>
      <p:italic r:id="rId40"/>
      <p:boldItalic r:id="rId41"/>
    </p:embeddedFont>
    <p:embeddedFont>
      <p:font typeface="Nunito Light" panose="020F0302020204030204" pitchFamily="34" charset="0"/>
      <p:regular r:id="rId42"/>
      <p:italic r:id="rId43"/>
    </p:embeddedFont>
    <p:embeddedFont>
      <p:font typeface="Oxygen" panose="02000503000000000000" pitchFamily="2" charset="77"/>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B6EA84-394F-4E21-9D18-F95F8243E009}" v="13" dt="2023-08-18T18:21:47.031"/>
  </p1510:revLst>
</p1510:revInfo>
</file>

<file path=ppt/tableStyles.xml><?xml version="1.0" encoding="utf-8"?>
<a:tblStyleLst xmlns:a="http://schemas.openxmlformats.org/drawingml/2006/main" def="{48DE3F2A-6C64-404C-88F4-D2680EA6385E}">
  <a:tblStyle styleId="{48DE3F2A-6C64-404C-88F4-D2680EA638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p:restoredTop sz="94694"/>
  </p:normalViewPr>
  <p:slideViewPr>
    <p:cSldViewPr snapToGrid="0">
      <p:cViewPr varScale="1">
        <p:scale>
          <a:sx n="161" d="100"/>
          <a:sy n="161" d="100"/>
        </p:scale>
        <p:origin x="736"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L. Jahns" userId="80c6ce05-2d39-4380-b849-13d17bdc9c86" providerId="ADAL" clId="{CEB6EA84-394F-4E21-9D18-F95F8243E009}"/>
    <pc:docChg chg="modSld">
      <pc:chgData name="Ann L. Jahns" userId="80c6ce05-2d39-4380-b849-13d17bdc9c86" providerId="ADAL" clId="{CEB6EA84-394F-4E21-9D18-F95F8243E009}" dt="2023-08-18T18:21:47.030" v="130" actId="20577"/>
      <pc:docMkLst>
        <pc:docMk/>
      </pc:docMkLst>
      <pc:sldChg chg="modSp mod">
        <pc:chgData name="Ann L. Jahns" userId="80c6ce05-2d39-4380-b849-13d17bdc9c86" providerId="ADAL" clId="{CEB6EA84-394F-4E21-9D18-F95F8243E009}" dt="2023-08-18T18:02:29.723" v="0" actId="6549"/>
        <pc:sldMkLst>
          <pc:docMk/>
          <pc:sldMk cId="0" sldId="264"/>
        </pc:sldMkLst>
        <pc:spChg chg="mod">
          <ac:chgData name="Ann L. Jahns" userId="80c6ce05-2d39-4380-b849-13d17bdc9c86" providerId="ADAL" clId="{CEB6EA84-394F-4E21-9D18-F95F8243E009}" dt="2023-08-18T18:02:29.723" v="0" actId="6549"/>
          <ac:spMkLst>
            <pc:docMk/>
            <pc:sldMk cId="0" sldId="264"/>
            <ac:spMk id="367" creationId="{00000000-0000-0000-0000-000000000000}"/>
          </ac:spMkLst>
        </pc:spChg>
      </pc:sldChg>
      <pc:sldChg chg="modSp mod">
        <pc:chgData name="Ann L. Jahns" userId="80c6ce05-2d39-4380-b849-13d17bdc9c86" providerId="ADAL" clId="{CEB6EA84-394F-4E21-9D18-F95F8243E009}" dt="2023-08-18T18:03:03.708" v="1" actId="20577"/>
        <pc:sldMkLst>
          <pc:docMk/>
          <pc:sldMk cId="0" sldId="265"/>
        </pc:sldMkLst>
        <pc:spChg chg="mod">
          <ac:chgData name="Ann L. Jahns" userId="80c6ce05-2d39-4380-b849-13d17bdc9c86" providerId="ADAL" clId="{CEB6EA84-394F-4E21-9D18-F95F8243E009}" dt="2023-08-18T18:03:03.708" v="1" actId="20577"/>
          <ac:spMkLst>
            <pc:docMk/>
            <pc:sldMk cId="0" sldId="265"/>
            <ac:spMk id="374" creationId="{00000000-0000-0000-0000-000000000000}"/>
          </ac:spMkLst>
        </pc:spChg>
      </pc:sldChg>
      <pc:sldChg chg="modSp mod">
        <pc:chgData name="Ann L. Jahns" userId="80c6ce05-2d39-4380-b849-13d17bdc9c86" providerId="ADAL" clId="{CEB6EA84-394F-4E21-9D18-F95F8243E009}" dt="2023-08-18T18:04:38.685" v="17" actId="1037"/>
        <pc:sldMkLst>
          <pc:docMk/>
          <pc:sldMk cId="0" sldId="268"/>
        </pc:sldMkLst>
        <pc:spChg chg="mod">
          <ac:chgData name="Ann L. Jahns" userId="80c6ce05-2d39-4380-b849-13d17bdc9c86" providerId="ADAL" clId="{CEB6EA84-394F-4E21-9D18-F95F8243E009}" dt="2023-08-18T18:04:38.685" v="17" actId="1037"/>
          <ac:spMkLst>
            <pc:docMk/>
            <pc:sldMk cId="0" sldId="268"/>
            <ac:spMk id="396" creationId="{00000000-0000-0000-0000-000000000000}"/>
          </ac:spMkLst>
        </pc:spChg>
      </pc:sldChg>
      <pc:sldChg chg="modSp mod">
        <pc:chgData name="Ann L. Jahns" userId="80c6ce05-2d39-4380-b849-13d17bdc9c86" providerId="ADAL" clId="{CEB6EA84-394F-4E21-9D18-F95F8243E009}" dt="2023-08-18T18:05:25.824" v="21" actId="1035"/>
        <pc:sldMkLst>
          <pc:docMk/>
          <pc:sldMk cId="0" sldId="269"/>
        </pc:sldMkLst>
        <pc:spChg chg="mod">
          <ac:chgData name="Ann L. Jahns" userId="80c6ce05-2d39-4380-b849-13d17bdc9c86" providerId="ADAL" clId="{CEB6EA84-394F-4E21-9D18-F95F8243E009}" dt="2023-08-18T18:05:25.824" v="21" actId="1035"/>
          <ac:spMkLst>
            <pc:docMk/>
            <pc:sldMk cId="0" sldId="269"/>
            <ac:spMk id="402" creationId="{00000000-0000-0000-0000-000000000000}"/>
          </ac:spMkLst>
        </pc:spChg>
      </pc:sldChg>
      <pc:sldChg chg="modSp mod">
        <pc:chgData name="Ann L. Jahns" userId="80c6ce05-2d39-4380-b849-13d17bdc9c86" providerId="ADAL" clId="{CEB6EA84-394F-4E21-9D18-F95F8243E009}" dt="2023-08-18T18:05:37.829" v="24" actId="20577"/>
        <pc:sldMkLst>
          <pc:docMk/>
          <pc:sldMk cId="0" sldId="270"/>
        </pc:sldMkLst>
        <pc:spChg chg="mod">
          <ac:chgData name="Ann L. Jahns" userId="80c6ce05-2d39-4380-b849-13d17bdc9c86" providerId="ADAL" clId="{CEB6EA84-394F-4E21-9D18-F95F8243E009}" dt="2023-08-18T18:05:37.829" v="24" actId="20577"/>
          <ac:spMkLst>
            <pc:docMk/>
            <pc:sldMk cId="0" sldId="270"/>
            <ac:spMk id="407" creationId="{00000000-0000-0000-0000-000000000000}"/>
          </ac:spMkLst>
        </pc:spChg>
      </pc:sldChg>
      <pc:sldChg chg="modSp mod">
        <pc:chgData name="Ann L. Jahns" userId="80c6ce05-2d39-4380-b849-13d17bdc9c86" providerId="ADAL" clId="{CEB6EA84-394F-4E21-9D18-F95F8243E009}" dt="2023-08-18T18:06:01.788" v="25" actId="20577"/>
        <pc:sldMkLst>
          <pc:docMk/>
          <pc:sldMk cId="0" sldId="271"/>
        </pc:sldMkLst>
        <pc:spChg chg="mod">
          <ac:chgData name="Ann L. Jahns" userId="80c6ce05-2d39-4380-b849-13d17bdc9c86" providerId="ADAL" clId="{CEB6EA84-394F-4E21-9D18-F95F8243E009}" dt="2023-08-18T18:06:01.788" v="25" actId="20577"/>
          <ac:spMkLst>
            <pc:docMk/>
            <pc:sldMk cId="0" sldId="271"/>
            <ac:spMk id="413" creationId="{00000000-0000-0000-0000-000000000000}"/>
          </ac:spMkLst>
        </pc:spChg>
      </pc:sldChg>
      <pc:sldChg chg="modSp mod">
        <pc:chgData name="Ann L. Jahns" userId="80c6ce05-2d39-4380-b849-13d17bdc9c86" providerId="ADAL" clId="{CEB6EA84-394F-4E21-9D18-F95F8243E009}" dt="2023-08-18T18:07:26.050" v="53" actId="20577"/>
        <pc:sldMkLst>
          <pc:docMk/>
          <pc:sldMk cId="0" sldId="272"/>
        </pc:sldMkLst>
        <pc:spChg chg="mod">
          <ac:chgData name="Ann L. Jahns" userId="80c6ce05-2d39-4380-b849-13d17bdc9c86" providerId="ADAL" clId="{CEB6EA84-394F-4E21-9D18-F95F8243E009}" dt="2023-08-18T18:07:04.768" v="32" actId="20577"/>
          <ac:spMkLst>
            <pc:docMk/>
            <pc:sldMk cId="0" sldId="272"/>
            <ac:spMk id="419" creationId="{00000000-0000-0000-0000-000000000000}"/>
          </ac:spMkLst>
        </pc:spChg>
        <pc:spChg chg="mod">
          <ac:chgData name="Ann L. Jahns" userId="80c6ce05-2d39-4380-b849-13d17bdc9c86" providerId="ADAL" clId="{CEB6EA84-394F-4E21-9D18-F95F8243E009}" dt="2023-08-18T18:07:12.398" v="39" actId="20577"/>
          <ac:spMkLst>
            <pc:docMk/>
            <pc:sldMk cId="0" sldId="272"/>
            <ac:spMk id="420" creationId="{00000000-0000-0000-0000-000000000000}"/>
          </ac:spMkLst>
        </pc:spChg>
        <pc:spChg chg="mod">
          <ac:chgData name="Ann L. Jahns" userId="80c6ce05-2d39-4380-b849-13d17bdc9c86" providerId="ADAL" clId="{CEB6EA84-394F-4E21-9D18-F95F8243E009}" dt="2023-08-18T18:07:19.730" v="46" actId="20577"/>
          <ac:spMkLst>
            <pc:docMk/>
            <pc:sldMk cId="0" sldId="272"/>
            <ac:spMk id="422" creationId="{00000000-0000-0000-0000-000000000000}"/>
          </ac:spMkLst>
        </pc:spChg>
        <pc:spChg chg="mod">
          <ac:chgData name="Ann L. Jahns" userId="80c6ce05-2d39-4380-b849-13d17bdc9c86" providerId="ADAL" clId="{CEB6EA84-394F-4E21-9D18-F95F8243E009}" dt="2023-08-18T18:07:26.050" v="53" actId="20577"/>
          <ac:spMkLst>
            <pc:docMk/>
            <pc:sldMk cId="0" sldId="272"/>
            <ac:spMk id="424" creationId="{00000000-0000-0000-0000-000000000000}"/>
          </ac:spMkLst>
        </pc:spChg>
      </pc:sldChg>
      <pc:sldChg chg="modSp mod">
        <pc:chgData name="Ann L. Jahns" userId="80c6ce05-2d39-4380-b849-13d17bdc9c86" providerId="ADAL" clId="{CEB6EA84-394F-4E21-9D18-F95F8243E009}" dt="2023-08-18T18:07:33.425" v="60" actId="20577"/>
        <pc:sldMkLst>
          <pc:docMk/>
          <pc:sldMk cId="0" sldId="273"/>
        </pc:sldMkLst>
        <pc:spChg chg="mod">
          <ac:chgData name="Ann L. Jahns" userId="80c6ce05-2d39-4380-b849-13d17bdc9c86" providerId="ADAL" clId="{CEB6EA84-394F-4E21-9D18-F95F8243E009}" dt="2023-08-18T18:07:33.425" v="60" actId="20577"/>
          <ac:spMkLst>
            <pc:docMk/>
            <pc:sldMk cId="0" sldId="273"/>
            <ac:spMk id="430" creationId="{00000000-0000-0000-0000-000000000000}"/>
          </ac:spMkLst>
        </pc:spChg>
      </pc:sldChg>
      <pc:sldChg chg="modSp mod">
        <pc:chgData name="Ann L. Jahns" userId="80c6ce05-2d39-4380-b849-13d17bdc9c86" providerId="ADAL" clId="{CEB6EA84-394F-4E21-9D18-F95F8243E009}" dt="2023-08-18T18:07:55.358" v="67" actId="20577"/>
        <pc:sldMkLst>
          <pc:docMk/>
          <pc:sldMk cId="0" sldId="274"/>
        </pc:sldMkLst>
        <pc:spChg chg="mod">
          <ac:chgData name="Ann L. Jahns" userId="80c6ce05-2d39-4380-b849-13d17bdc9c86" providerId="ADAL" clId="{CEB6EA84-394F-4E21-9D18-F95F8243E009}" dt="2023-08-18T18:07:55.358" v="67" actId="20577"/>
          <ac:spMkLst>
            <pc:docMk/>
            <pc:sldMk cId="0" sldId="274"/>
            <ac:spMk id="439" creationId="{00000000-0000-0000-0000-000000000000}"/>
          </ac:spMkLst>
        </pc:spChg>
      </pc:sldChg>
      <pc:sldChg chg="modSp mod">
        <pc:chgData name="Ann L. Jahns" userId="80c6ce05-2d39-4380-b849-13d17bdc9c86" providerId="ADAL" clId="{CEB6EA84-394F-4E21-9D18-F95F8243E009}" dt="2023-08-18T18:08:39.459" v="71" actId="20577"/>
        <pc:sldMkLst>
          <pc:docMk/>
          <pc:sldMk cId="0" sldId="276"/>
        </pc:sldMkLst>
        <pc:spChg chg="mod">
          <ac:chgData name="Ann L. Jahns" userId="80c6ce05-2d39-4380-b849-13d17bdc9c86" providerId="ADAL" clId="{CEB6EA84-394F-4E21-9D18-F95F8243E009}" dt="2023-08-18T18:08:21.160" v="68" actId="20577"/>
          <ac:spMkLst>
            <pc:docMk/>
            <pc:sldMk cId="0" sldId="276"/>
            <ac:spMk id="455" creationId="{00000000-0000-0000-0000-000000000000}"/>
          </ac:spMkLst>
        </pc:spChg>
        <pc:spChg chg="mod">
          <ac:chgData name="Ann L. Jahns" userId="80c6ce05-2d39-4380-b849-13d17bdc9c86" providerId="ADAL" clId="{CEB6EA84-394F-4E21-9D18-F95F8243E009}" dt="2023-08-18T18:08:39.459" v="71" actId="20577"/>
          <ac:spMkLst>
            <pc:docMk/>
            <pc:sldMk cId="0" sldId="276"/>
            <ac:spMk id="456" creationId="{00000000-0000-0000-0000-000000000000}"/>
          </ac:spMkLst>
        </pc:spChg>
      </pc:sldChg>
      <pc:sldChg chg="modSp modAnim">
        <pc:chgData name="Ann L. Jahns" userId="80c6ce05-2d39-4380-b849-13d17bdc9c86" providerId="ADAL" clId="{CEB6EA84-394F-4E21-9D18-F95F8243E009}" dt="2023-08-18T18:21:47.030" v="130" actId="20577"/>
        <pc:sldMkLst>
          <pc:docMk/>
          <pc:sldMk cId="0" sldId="277"/>
        </pc:sldMkLst>
        <pc:spChg chg="mod">
          <ac:chgData name="Ann L. Jahns" userId="80c6ce05-2d39-4380-b849-13d17bdc9c86" providerId="ADAL" clId="{CEB6EA84-394F-4E21-9D18-F95F8243E009}" dt="2023-08-18T18:09:14.308" v="74" actId="313"/>
          <ac:spMkLst>
            <pc:docMk/>
            <pc:sldMk cId="0" sldId="277"/>
            <ac:spMk id="462" creationId="{00000000-0000-0000-0000-000000000000}"/>
          </ac:spMkLst>
        </pc:spChg>
        <pc:spChg chg="mod">
          <ac:chgData name="Ann L. Jahns" userId="80c6ce05-2d39-4380-b849-13d17bdc9c86" providerId="ADAL" clId="{CEB6EA84-394F-4E21-9D18-F95F8243E009}" dt="2023-08-18T18:21:47.030" v="130" actId="20577"/>
          <ac:spMkLst>
            <pc:docMk/>
            <pc:sldMk cId="0" sldId="277"/>
            <ac:spMk id="463" creationId="{00000000-0000-0000-0000-000000000000}"/>
          </ac:spMkLst>
        </pc:spChg>
      </pc:sldChg>
      <pc:sldChg chg="modSp mod">
        <pc:chgData name="Ann L. Jahns" userId="80c6ce05-2d39-4380-b849-13d17bdc9c86" providerId="ADAL" clId="{CEB6EA84-394F-4E21-9D18-F95F8243E009}" dt="2023-08-18T18:12:07.095" v="111" actId="20577"/>
        <pc:sldMkLst>
          <pc:docMk/>
          <pc:sldMk cId="0" sldId="279"/>
        </pc:sldMkLst>
        <pc:spChg chg="mod">
          <ac:chgData name="Ann L. Jahns" userId="80c6ce05-2d39-4380-b849-13d17bdc9c86" providerId="ADAL" clId="{CEB6EA84-394F-4E21-9D18-F95F8243E009}" dt="2023-08-18T18:12:07.095" v="111" actId="20577"/>
          <ac:spMkLst>
            <pc:docMk/>
            <pc:sldMk cId="0" sldId="279"/>
            <ac:spMk id="475" creationId="{00000000-0000-0000-0000-000000000000}"/>
          </ac:spMkLst>
        </pc:spChg>
      </pc:sldChg>
      <pc:sldChg chg="modSp mod">
        <pc:chgData name="Ann L. Jahns" userId="80c6ce05-2d39-4380-b849-13d17bdc9c86" providerId="ADAL" clId="{CEB6EA84-394F-4E21-9D18-F95F8243E009}" dt="2023-08-18T18:12:58.253" v="114" actId="6549"/>
        <pc:sldMkLst>
          <pc:docMk/>
          <pc:sldMk cId="0" sldId="280"/>
        </pc:sldMkLst>
        <pc:spChg chg="mod">
          <ac:chgData name="Ann L. Jahns" userId="80c6ce05-2d39-4380-b849-13d17bdc9c86" providerId="ADAL" clId="{CEB6EA84-394F-4E21-9D18-F95F8243E009}" dt="2023-08-18T18:12:34.951" v="113" actId="20577"/>
          <ac:spMkLst>
            <pc:docMk/>
            <pc:sldMk cId="0" sldId="280"/>
            <ac:spMk id="480" creationId="{00000000-0000-0000-0000-000000000000}"/>
          </ac:spMkLst>
        </pc:spChg>
        <pc:spChg chg="mod">
          <ac:chgData name="Ann L. Jahns" userId="80c6ce05-2d39-4380-b849-13d17bdc9c86" providerId="ADAL" clId="{CEB6EA84-394F-4E21-9D18-F95F8243E009}" dt="2023-08-18T18:12:58.253" v="114" actId="6549"/>
          <ac:spMkLst>
            <pc:docMk/>
            <pc:sldMk cId="0" sldId="280"/>
            <ac:spMk id="481" creationId="{00000000-0000-0000-0000-000000000000}"/>
          </ac:spMkLst>
        </pc:spChg>
      </pc:sldChg>
      <pc:sldChg chg="modSp mod">
        <pc:chgData name="Ann L. Jahns" userId="80c6ce05-2d39-4380-b849-13d17bdc9c86" providerId="ADAL" clId="{CEB6EA84-394F-4E21-9D18-F95F8243E009}" dt="2023-08-18T18:15:40.441" v="128" actId="20577"/>
        <pc:sldMkLst>
          <pc:docMk/>
          <pc:sldMk cId="2171087504" sldId="285"/>
        </pc:sldMkLst>
        <pc:spChg chg="mod">
          <ac:chgData name="Ann L. Jahns" userId="80c6ce05-2d39-4380-b849-13d17bdc9c86" providerId="ADAL" clId="{CEB6EA84-394F-4E21-9D18-F95F8243E009}" dt="2023-08-18T18:15:40.441" v="128" actId="20577"/>
          <ac:spMkLst>
            <pc:docMk/>
            <pc:sldMk cId="2171087504" sldId="285"/>
            <ac:spMk id="2" creationId="{DBE37B54-705D-CC3D-E161-1317531EFC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116b25c0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116b25c0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19eab3073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19eab3073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431bbe40f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431bbe40f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21f07a38f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21f07a38f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431bbe40f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431bbe40f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19eab3073d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19eab3073d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431bbe40f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431bbe40f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431bbe40fc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431bbe40fc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431bbe40fc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431bbe40fc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19f1598db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19f1598db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19f1598db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19f1598db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431bbe40fc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431bbe40fc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19f1598db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19f1598db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31bbe40f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31bbe40f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431bbe40fc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431bbe40fc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19f1598db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19f1598db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19f1598db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19f1598db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19f1598db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19f1598db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19f1598db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19f1598db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19f1598db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19f1598db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14dc5c5f8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14dc5c5f8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19eab3073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19eab3073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19eab3073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19eab3073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19eab3073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19eab3073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506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19eab3073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19eab3073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19eab3073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19eab3073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19eab3073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19eab3073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19eab3073d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19eab3073d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431bbe40f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431bbe40f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19eab3073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19eab3073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2676"/>
            <a:ext cx="9144001" cy="5138149"/>
          </a:xfrm>
          <a:prstGeom prst="rect">
            <a:avLst/>
          </a:prstGeom>
          <a:noFill/>
          <a:ln>
            <a:noFill/>
          </a:ln>
        </p:spPr>
      </p:pic>
      <p:pic>
        <p:nvPicPr>
          <p:cNvPr id="10" name="Google Shape;10;p2"/>
          <p:cNvPicPr preferRelativeResize="0"/>
          <p:nvPr/>
        </p:nvPicPr>
        <p:blipFill rotWithShape="1">
          <a:blip r:embed="rId3">
            <a:alphaModFix/>
          </a:blip>
          <a:srcRect b="27219"/>
          <a:stretch/>
        </p:blipFill>
        <p:spPr>
          <a:xfrm>
            <a:off x="0" y="2675"/>
            <a:ext cx="9144001" cy="3739551"/>
          </a:xfrm>
          <a:prstGeom prst="rect">
            <a:avLst/>
          </a:prstGeom>
          <a:noFill/>
          <a:ln>
            <a:noFill/>
          </a:ln>
        </p:spPr>
      </p:pic>
      <p:sp>
        <p:nvSpPr>
          <p:cNvPr id="11" name="Google Shape;11;p2"/>
          <p:cNvSpPr txBox="1">
            <a:spLocks noGrp="1"/>
          </p:cNvSpPr>
          <p:nvPr>
            <p:ph type="ctrTitle"/>
          </p:nvPr>
        </p:nvSpPr>
        <p:spPr>
          <a:xfrm>
            <a:off x="1000988" y="773125"/>
            <a:ext cx="5052900" cy="16641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5200"/>
              <a:buNone/>
              <a:defRPr sz="5000">
                <a:solidFill>
                  <a:schemeClr val="lt1"/>
                </a:solidFill>
                <a:latin typeface="Calibri" panose="020F0502020204030204" pitchFamily="34" charset="0"/>
                <a:ea typeface="Jomolhari"/>
                <a:cs typeface="Calibri" panose="020F0502020204030204" pitchFamily="34" charset="0"/>
                <a:sym typeface="Jomolhari"/>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2" name="Google Shape;12;p2"/>
          <p:cNvSpPr txBox="1">
            <a:spLocks noGrp="1"/>
          </p:cNvSpPr>
          <p:nvPr>
            <p:ph type="subTitle" idx="1"/>
          </p:nvPr>
        </p:nvSpPr>
        <p:spPr>
          <a:xfrm>
            <a:off x="4283813" y="4197563"/>
            <a:ext cx="3859200" cy="411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700"/>
              <a:buNone/>
              <a:defRPr sz="1600">
                <a:latin typeface="Calibri" panose="020F0502020204030204" pitchFamily="34" charset="0"/>
                <a:ea typeface="Calibri" panose="020F0502020204030204" pitchFamily="34" charset="0"/>
                <a:cs typeface="Calibri" panose="020F0502020204030204" pitchFamily="34" charset="0"/>
                <a:sym typeface="Oxyge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cxnSp>
        <p:nvCxnSpPr>
          <p:cNvPr id="13" name="Google Shape;13;p2"/>
          <p:cNvCxnSpPr/>
          <p:nvPr/>
        </p:nvCxnSpPr>
        <p:spPr>
          <a:xfrm>
            <a:off x="1101325" y="4403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14" name="Google Shape;14;p2"/>
          <p:cNvCxnSpPr/>
          <p:nvPr/>
        </p:nvCxnSpPr>
        <p:spPr>
          <a:xfrm>
            <a:off x="7683900" y="740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
        <p:cNvGrpSpPr/>
        <p:nvPr/>
      </p:nvGrpSpPr>
      <p:grpSpPr>
        <a:xfrm>
          <a:off x="0" y="0"/>
          <a:ext cx="0" cy="0"/>
          <a:chOff x="0" y="0"/>
          <a:chExt cx="0" cy="0"/>
        </a:xfrm>
      </p:grpSpPr>
      <p:pic>
        <p:nvPicPr>
          <p:cNvPr id="69" name="Google Shape;69;p11"/>
          <p:cNvPicPr preferRelativeResize="0"/>
          <p:nvPr/>
        </p:nvPicPr>
        <p:blipFill rotWithShape="1">
          <a:blip r:embed="rId2">
            <a:alphaModFix/>
          </a:blip>
          <a:srcRect/>
          <a:stretch/>
        </p:blipFill>
        <p:spPr>
          <a:xfrm>
            <a:off x="0" y="2676"/>
            <a:ext cx="9144001" cy="5138149"/>
          </a:xfrm>
          <a:prstGeom prst="rect">
            <a:avLst/>
          </a:prstGeom>
          <a:noFill/>
          <a:ln>
            <a:noFill/>
          </a:ln>
        </p:spPr>
      </p:pic>
      <p:pic>
        <p:nvPicPr>
          <p:cNvPr id="70" name="Google Shape;70;p11"/>
          <p:cNvPicPr preferRelativeResize="0"/>
          <p:nvPr/>
        </p:nvPicPr>
        <p:blipFill rotWithShape="1">
          <a:blip r:embed="rId3">
            <a:alphaModFix/>
          </a:blip>
          <a:srcRect l="6430" t="6941" r="37412" b="6941"/>
          <a:stretch/>
        </p:blipFill>
        <p:spPr>
          <a:xfrm>
            <a:off x="588650" y="359400"/>
            <a:ext cx="5134849" cy="4424676"/>
          </a:xfrm>
          <a:prstGeom prst="rect">
            <a:avLst/>
          </a:prstGeom>
          <a:noFill/>
          <a:ln>
            <a:noFill/>
          </a:ln>
        </p:spPr>
      </p:pic>
      <p:sp>
        <p:nvSpPr>
          <p:cNvPr id="71" name="Google Shape;71;p11"/>
          <p:cNvSpPr txBox="1">
            <a:spLocks noGrp="1"/>
          </p:cNvSpPr>
          <p:nvPr>
            <p:ph type="title" hasCustomPrompt="1"/>
          </p:nvPr>
        </p:nvSpPr>
        <p:spPr>
          <a:xfrm>
            <a:off x="1460125" y="740388"/>
            <a:ext cx="3634200" cy="1328400"/>
          </a:xfrm>
          <a:prstGeom prst="rect">
            <a:avLst/>
          </a:prstGeom>
        </p:spPr>
        <p:txBody>
          <a:bodyPr spcFirstLastPara="1" wrap="square" lIns="91425" tIns="91425" rIns="91425" bIns="91425" anchor="ctr" anchorCtr="0">
            <a:noAutofit/>
          </a:bodyPr>
          <a:lstStyle>
            <a:lvl1pPr lvl="0" algn="l">
              <a:spcBef>
                <a:spcPts val="0"/>
              </a:spcBef>
              <a:spcAft>
                <a:spcPts val="0"/>
              </a:spcAft>
              <a:buClr>
                <a:schemeClr val="lt1"/>
              </a:buClr>
              <a:buSzPts val="7200"/>
              <a:buNone/>
              <a:defRPr sz="7200">
                <a:solidFill>
                  <a:schemeClr val="lt1"/>
                </a:solidFill>
                <a:latin typeface="Calibri" panose="020F0502020204030204" pitchFamily="34" charset="0"/>
                <a:cs typeface="Calibri" panose="020F050202020403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72" name="Google Shape;72;p11"/>
          <p:cNvSpPr txBox="1">
            <a:spLocks noGrp="1"/>
          </p:cNvSpPr>
          <p:nvPr>
            <p:ph type="subTitle" idx="1"/>
          </p:nvPr>
        </p:nvSpPr>
        <p:spPr>
          <a:xfrm>
            <a:off x="2703625" y="3734363"/>
            <a:ext cx="2390700" cy="668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solidFill>
                  <a:schemeClr val="lt1"/>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cxnSp>
        <p:nvCxnSpPr>
          <p:cNvPr id="73" name="Google Shape;73;p11"/>
          <p:cNvCxnSpPr/>
          <p:nvPr/>
        </p:nvCxnSpPr>
        <p:spPr>
          <a:xfrm>
            <a:off x="7683900" y="740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2_1">
    <p:spTree>
      <p:nvGrpSpPr>
        <p:cNvPr id="1" name="Shape 75"/>
        <p:cNvGrpSpPr/>
        <p:nvPr/>
      </p:nvGrpSpPr>
      <p:grpSpPr>
        <a:xfrm>
          <a:off x="0" y="0"/>
          <a:ext cx="0" cy="0"/>
          <a:chOff x="0" y="0"/>
          <a:chExt cx="0" cy="0"/>
        </a:xfrm>
      </p:grpSpPr>
      <p:pic>
        <p:nvPicPr>
          <p:cNvPr id="76" name="Google Shape;76;p13"/>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77" name="Google Shape;77;p13"/>
          <p:cNvPicPr preferRelativeResize="0"/>
          <p:nvPr/>
        </p:nvPicPr>
        <p:blipFill rotWithShape="1">
          <a:blip r:embed="rId3">
            <a:alphaModFix/>
          </a:blip>
          <a:srcRect t="26221"/>
          <a:stretch/>
        </p:blipFill>
        <p:spPr>
          <a:xfrm>
            <a:off x="0" y="1349900"/>
            <a:ext cx="9144001" cy="3790924"/>
          </a:xfrm>
          <a:prstGeom prst="rect">
            <a:avLst/>
          </a:prstGeom>
          <a:noFill/>
          <a:ln>
            <a:noFill/>
          </a:ln>
        </p:spPr>
      </p:pic>
      <p:sp>
        <p:nvSpPr>
          <p:cNvPr id="78" name="Google Shape;78;p13"/>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sp>
        <p:nvSpPr>
          <p:cNvPr id="79" name="Google Shape;79;p13"/>
          <p:cNvSpPr txBox="1">
            <a:spLocks noGrp="1"/>
          </p:cNvSpPr>
          <p:nvPr>
            <p:ph type="title" idx="2" hasCustomPrompt="1"/>
          </p:nvPr>
        </p:nvSpPr>
        <p:spPr>
          <a:xfrm>
            <a:off x="713250" y="3187294"/>
            <a:ext cx="994500" cy="414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2100">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0" name="Google Shape;80;p13"/>
          <p:cNvSpPr txBox="1">
            <a:spLocks noGrp="1"/>
          </p:cNvSpPr>
          <p:nvPr>
            <p:ph type="subTitle" idx="1"/>
          </p:nvPr>
        </p:nvSpPr>
        <p:spPr>
          <a:xfrm>
            <a:off x="713250" y="3996850"/>
            <a:ext cx="2475900" cy="48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81" name="Google Shape;81;p13"/>
          <p:cNvSpPr txBox="1">
            <a:spLocks noGrp="1"/>
          </p:cNvSpPr>
          <p:nvPr>
            <p:ph type="title" idx="3" hasCustomPrompt="1"/>
          </p:nvPr>
        </p:nvSpPr>
        <p:spPr>
          <a:xfrm>
            <a:off x="713250" y="1573200"/>
            <a:ext cx="994500" cy="414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2100">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2" name="Google Shape;82;p13"/>
          <p:cNvSpPr txBox="1">
            <a:spLocks noGrp="1"/>
          </p:cNvSpPr>
          <p:nvPr>
            <p:ph type="subTitle" idx="4"/>
          </p:nvPr>
        </p:nvSpPr>
        <p:spPr>
          <a:xfrm>
            <a:off x="713250" y="1987766"/>
            <a:ext cx="2475900" cy="487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dirty="0"/>
          </a:p>
        </p:txBody>
      </p:sp>
      <p:sp>
        <p:nvSpPr>
          <p:cNvPr id="83" name="Google Shape;83;p13"/>
          <p:cNvSpPr txBox="1">
            <a:spLocks noGrp="1"/>
          </p:cNvSpPr>
          <p:nvPr>
            <p:ph type="subTitle" idx="5"/>
          </p:nvPr>
        </p:nvSpPr>
        <p:spPr>
          <a:xfrm>
            <a:off x="713250" y="3602065"/>
            <a:ext cx="2475900" cy="487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84" name="Google Shape;84;p13"/>
          <p:cNvSpPr txBox="1">
            <a:spLocks noGrp="1"/>
          </p:cNvSpPr>
          <p:nvPr>
            <p:ph type="subTitle" idx="6"/>
          </p:nvPr>
        </p:nvSpPr>
        <p:spPr>
          <a:xfrm>
            <a:off x="713250" y="2382550"/>
            <a:ext cx="2475900" cy="48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85" name="Google Shape;85;p13"/>
          <p:cNvSpPr txBox="1">
            <a:spLocks noGrp="1"/>
          </p:cNvSpPr>
          <p:nvPr>
            <p:ph type="title" idx="7" hasCustomPrompt="1"/>
          </p:nvPr>
        </p:nvSpPr>
        <p:spPr>
          <a:xfrm>
            <a:off x="3334050" y="3187295"/>
            <a:ext cx="994500" cy="414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2100">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6" name="Google Shape;86;p13"/>
          <p:cNvSpPr txBox="1">
            <a:spLocks noGrp="1"/>
          </p:cNvSpPr>
          <p:nvPr>
            <p:ph type="subTitle" idx="8"/>
          </p:nvPr>
        </p:nvSpPr>
        <p:spPr>
          <a:xfrm>
            <a:off x="3334051" y="3996850"/>
            <a:ext cx="2475900" cy="48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87" name="Google Shape;87;p13"/>
          <p:cNvSpPr txBox="1">
            <a:spLocks noGrp="1"/>
          </p:cNvSpPr>
          <p:nvPr>
            <p:ph type="title" idx="9" hasCustomPrompt="1"/>
          </p:nvPr>
        </p:nvSpPr>
        <p:spPr>
          <a:xfrm>
            <a:off x="3334038" y="1573200"/>
            <a:ext cx="994500" cy="414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2100">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8" name="Google Shape;88;p13"/>
          <p:cNvSpPr txBox="1">
            <a:spLocks noGrp="1"/>
          </p:cNvSpPr>
          <p:nvPr>
            <p:ph type="subTitle" idx="13"/>
          </p:nvPr>
        </p:nvSpPr>
        <p:spPr>
          <a:xfrm>
            <a:off x="3334038" y="1987766"/>
            <a:ext cx="2475900" cy="487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dirty="0"/>
          </a:p>
        </p:txBody>
      </p:sp>
      <p:sp>
        <p:nvSpPr>
          <p:cNvPr id="89" name="Google Shape;89;p13"/>
          <p:cNvSpPr txBox="1">
            <a:spLocks noGrp="1"/>
          </p:cNvSpPr>
          <p:nvPr>
            <p:ph type="subTitle" idx="14"/>
          </p:nvPr>
        </p:nvSpPr>
        <p:spPr>
          <a:xfrm>
            <a:off x="3334038" y="3602065"/>
            <a:ext cx="2475900" cy="487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90" name="Google Shape;90;p13"/>
          <p:cNvSpPr txBox="1">
            <a:spLocks noGrp="1"/>
          </p:cNvSpPr>
          <p:nvPr>
            <p:ph type="subTitle" idx="15"/>
          </p:nvPr>
        </p:nvSpPr>
        <p:spPr>
          <a:xfrm>
            <a:off x="3334053" y="2382550"/>
            <a:ext cx="2475900" cy="48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1" name="Google Shape;91;p13"/>
          <p:cNvSpPr txBox="1">
            <a:spLocks noGrp="1"/>
          </p:cNvSpPr>
          <p:nvPr>
            <p:ph type="title" idx="16" hasCustomPrompt="1"/>
          </p:nvPr>
        </p:nvSpPr>
        <p:spPr>
          <a:xfrm>
            <a:off x="5954825" y="3187295"/>
            <a:ext cx="994500" cy="414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2100">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2" name="Google Shape;92;p13"/>
          <p:cNvSpPr txBox="1">
            <a:spLocks noGrp="1"/>
          </p:cNvSpPr>
          <p:nvPr>
            <p:ph type="subTitle" idx="17"/>
          </p:nvPr>
        </p:nvSpPr>
        <p:spPr>
          <a:xfrm>
            <a:off x="5954825" y="3996850"/>
            <a:ext cx="2475900" cy="48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3" name="Google Shape;93;p13"/>
          <p:cNvSpPr txBox="1">
            <a:spLocks noGrp="1"/>
          </p:cNvSpPr>
          <p:nvPr>
            <p:ph type="title" idx="18" hasCustomPrompt="1"/>
          </p:nvPr>
        </p:nvSpPr>
        <p:spPr>
          <a:xfrm>
            <a:off x="5954825" y="1573200"/>
            <a:ext cx="994500" cy="414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2100">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4" name="Google Shape;94;p13"/>
          <p:cNvSpPr txBox="1">
            <a:spLocks noGrp="1"/>
          </p:cNvSpPr>
          <p:nvPr>
            <p:ph type="subTitle" idx="19"/>
          </p:nvPr>
        </p:nvSpPr>
        <p:spPr>
          <a:xfrm>
            <a:off x="5954825" y="1987766"/>
            <a:ext cx="2475900" cy="487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dirty="0"/>
          </a:p>
        </p:txBody>
      </p:sp>
      <p:sp>
        <p:nvSpPr>
          <p:cNvPr id="95" name="Google Shape;95;p13"/>
          <p:cNvSpPr txBox="1">
            <a:spLocks noGrp="1"/>
          </p:cNvSpPr>
          <p:nvPr>
            <p:ph type="subTitle" idx="20"/>
          </p:nvPr>
        </p:nvSpPr>
        <p:spPr>
          <a:xfrm>
            <a:off x="5954825" y="3602064"/>
            <a:ext cx="2475900" cy="487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96" name="Google Shape;96;p13"/>
          <p:cNvSpPr txBox="1">
            <a:spLocks noGrp="1"/>
          </p:cNvSpPr>
          <p:nvPr>
            <p:ph type="subTitle" idx="21"/>
          </p:nvPr>
        </p:nvSpPr>
        <p:spPr>
          <a:xfrm>
            <a:off x="5954825" y="2382550"/>
            <a:ext cx="2475900" cy="48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cxnSp>
        <p:nvCxnSpPr>
          <p:cNvPr id="97" name="Google Shape;97;p13"/>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98" name="Google Shape;98;p13"/>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9"/>
        <p:cNvGrpSpPr/>
        <p:nvPr/>
      </p:nvGrpSpPr>
      <p:grpSpPr>
        <a:xfrm>
          <a:off x="0" y="0"/>
          <a:ext cx="0" cy="0"/>
          <a:chOff x="0" y="0"/>
          <a:chExt cx="0" cy="0"/>
        </a:xfrm>
      </p:grpSpPr>
      <p:pic>
        <p:nvPicPr>
          <p:cNvPr id="100" name="Google Shape;100;p14"/>
          <p:cNvPicPr preferRelativeResize="0"/>
          <p:nvPr/>
        </p:nvPicPr>
        <p:blipFill rotWithShape="1">
          <a:blip r:embed="rId2">
            <a:alphaModFix amt="88000"/>
          </a:blip>
          <a:srcRect/>
          <a:stretch/>
        </p:blipFill>
        <p:spPr>
          <a:xfrm>
            <a:off x="0" y="2676"/>
            <a:ext cx="9144001" cy="5138149"/>
          </a:xfrm>
          <a:prstGeom prst="rect">
            <a:avLst/>
          </a:prstGeom>
          <a:noFill/>
          <a:ln>
            <a:noFill/>
          </a:ln>
        </p:spPr>
      </p:pic>
      <p:sp>
        <p:nvSpPr>
          <p:cNvPr id="101" name="Google Shape;101;p14"/>
          <p:cNvSpPr txBox="1">
            <a:spLocks noGrp="1"/>
          </p:cNvSpPr>
          <p:nvPr>
            <p:ph type="subTitle" idx="1"/>
          </p:nvPr>
        </p:nvSpPr>
        <p:spPr>
          <a:xfrm>
            <a:off x="2266250" y="1156600"/>
            <a:ext cx="5930400" cy="23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None/>
              <a:defRPr sz="3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dirty="0"/>
          </a:p>
        </p:txBody>
      </p:sp>
      <p:sp>
        <p:nvSpPr>
          <p:cNvPr id="102" name="Google Shape;102;p14"/>
          <p:cNvSpPr txBox="1">
            <a:spLocks noGrp="1"/>
          </p:cNvSpPr>
          <p:nvPr>
            <p:ph type="title"/>
          </p:nvPr>
        </p:nvSpPr>
        <p:spPr>
          <a:xfrm>
            <a:off x="2266222" y="3735425"/>
            <a:ext cx="5930400" cy="491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400"/>
              <a:buNone/>
              <a:defRPr sz="2100">
                <a:latin typeface="Calibri" panose="020F0502020204030204" pitchFamily="34" charset="0"/>
                <a:cs typeface="Calibri" panose="020F0502020204030204" pitchFamily="34" charset="0"/>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dirty="0"/>
          </a:p>
        </p:txBody>
      </p:sp>
      <p:pic>
        <p:nvPicPr>
          <p:cNvPr id="103" name="Google Shape;103;p14"/>
          <p:cNvPicPr preferRelativeResize="0"/>
          <p:nvPr/>
        </p:nvPicPr>
        <p:blipFill rotWithShape="1">
          <a:blip r:embed="rId3">
            <a:alphaModFix/>
          </a:blip>
          <a:srcRect r="83723"/>
          <a:stretch/>
        </p:blipFill>
        <p:spPr>
          <a:xfrm>
            <a:off x="0" y="2675"/>
            <a:ext cx="1488277" cy="5138151"/>
          </a:xfrm>
          <a:prstGeom prst="rect">
            <a:avLst/>
          </a:prstGeom>
          <a:noFill/>
          <a:ln>
            <a:noFill/>
          </a:ln>
        </p:spPr>
      </p:pic>
      <p:cxnSp>
        <p:nvCxnSpPr>
          <p:cNvPr id="104" name="Google Shape;104;p14"/>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105" name="Google Shape;105;p14"/>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7">
    <p:spTree>
      <p:nvGrpSpPr>
        <p:cNvPr id="1" name="Shape 106"/>
        <p:cNvGrpSpPr/>
        <p:nvPr/>
      </p:nvGrpSpPr>
      <p:grpSpPr>
        <a:xfrm>
          <a:off x="0" y="0"/>
          <a:ext cx="0" cy="0"/>
          <a:chOff x="0" y="0"/>
          <a:chExt cx="0" cy="0"/>
        </a:xfrm>
      </p:grpSpPr>
      <p:pic>
        <p:nvPicPr>
          <p:cNvPr id="107" name="Google Shape;107;p15"/>
          <p:cNvPicPr preferRelativeResize="0"/>
          <p:nvPr/>
        </p:nvPicPr>
        <p:blipFill rotWithShape="1">
          <a:blip r:embed="rId2">
            <a:alphaModFix amt="88000"/>
          </a:blip>
          <a:srcRect/>
          <a:stretch/>
        </p:blipFill>
        <p:spPr>
          <a:xfrm>
            <a:off x="0" y="2676"/>
            <a:ext cx="9144001" cy="5138149"/>
          </a:xfrm>
          <a:prstGeom prst="rect">
            <a:avLst/>
          </a:prstGeom>
          <a:noFill/>
          <a:ln>
            <a:noFill/>
          </a:ln>
        </p:spPr>
      </p:pic>
      <p:sp>
        <p:nvSpPr>
          <p:cNvPr id="108" name="Google Shape;108;p15"/>
          <p:cNvSpPr txBox="1">
            <a:spLocks noGrp="1"/>
          </p:cNvSpPr>
          <p:nvPr>
            <p:ph type="title"/>
          </p:nvPr>
        </p:nvSpPr>
        <p:spPr>
          <a:xfrm>
            <a:off x="1005950" y="1725652"/>
            <a:ext cx="4653000" cy="1572600"/>
          </a:xfrm>
          <a:prstGeom prst="rect">
            <a:avLst/>
          </a:prstGeom>
          <a:noFill/>
        </p:spPr>
        <p:txBody>
          <a:bodyPr spcFirstLastPara="1" wrap="square" lIns="91425" tIns="91425" rIns="91425" bIns="91425" anchor="b" anchorCtr="0">
            <a:noAutofit/>
          </a:bodyPr>
          <a:lstStyle>
            <a:lvl1pPr lvl="0" algn="l" rtl="0">
              <a:spcBef>
                <a:spcPts val="0"/>
              </a:spcBef>
              <a:spcAft>
                <a:spcPts val="0"/>
              </a:spcAft>
              <a:buSzPts val="3600"/>
              <a:buNone/>
              <a:defRPr sz="9600">
                <a:latin typeface="Calibri" panose="020F0502020204030204" pitchFamily="34" charset="0"/>
                <a:cs typeface="Calibri" panose="020F050202020403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09" name="Google Shape;109;p15"/>
          <p:cNvSpPr txBox="1">
            <a:spLocks noGrp="1"/>
          </p:cNvSpPr>
          <p:nvPr>
            <p:ph type="subTitle" idx="1"/>
          </p:nvPr>
        </p:nvSpPr>
        <p:spPr>
          <a:xfrm>
            <a:off x="1005950" y="3355025"/>
            <a:ext cx="4653000" cy="6555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dirty="0"/>
          </a:p>
        </p:txBody>
      </p:sp>
      <p:pic>
        <p:nvPicPr>
          <p:cNvPr id="110" name="Google Shape;110;p15"/>
          <p:cNvPicPr preferRelativeResize="0"/>
          <p:nvPr/>
        </p:nvPicPr>
        <p:blipFill rotWithShape="1">
          <a:blip r:embed="rId3">
            <a:alphaModFix/>
          </a:blip>
          <a:srcRect b="72576"/>
          <a:stretch/>
        </p:blipFill>
        <p:spPr>
          <a:xfrm>
            <a:off x="0" y="2675"/>
            <a:ext cx="9144001" cy="1409076"/>
          </a:xfrm>
          <a:prstGeom prst="rect">
            <a:avLst/>
          </a:prstGeom>
          <a:noFill/>
          <a:ln>
            <a:noFill/>
          </a:ln>
        </p:spPr>
      </p:pic>
      <p:cxnSp>
        <p:nvCxnSpPr>
          <p:cNvPr id="111" name="Google Shape;111;p15"/>
          <p:cNvCxnSpPr/>
          <p:nvPr/>
        </p:nvCxnSpPr>
        <p:spPr>
          <a:xfrm>
            <a:off x="7683900" y="740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7_1">
    <p:spTree>
      <p:nvGrpSpPr>
        <p:cNvPr id="1" name="Shape 112"/>
        <p:cNvGrpSpPr/>
        <p:nvPr/>
      </p:nvGrpSpPr>
      <p:grpSpPr>
        <a:xfrm>
          <a:off x="0" y="0"/>
          <a:ext cx="0" cy="0"/>
          <a:chOff x="0" y="0"/>
          <a:chExt cx="0" cy="0"/>
        </a:xfrm>
      </p:grpSpPr>
      <p:pic>
        <p:nvPicPr>
          <p:cNvPr id="113" name="Google Shape;113;p16"/>
          <p:cNvPicPr preferRelativeResize="0"/>
          <p:nvPr/>
        </p:nvPicPr>
        <p:blipFill rotWithShape="1">
          <a:blip r:embed="rId2">
            <a:alphaModFix amt="88000"/>
          </a:blip>
          <a:srcRect/>
          <a:stretch/>
        </p:blipFill>
        <p:spPr>
          <a:xfrm>
            <a:off x="0" y="2676"/>
            <a:ext cx="9144001" cy="5138149"/>
          </a:xfrm>
          <a:prstGeom prst="rect">
            <a:avLst/>
          </a:prstGeom>
          <a:noFill/>
          <a:ln>
            <a:noFill/>
          </a:ln>
        </p:spPr>
      </p:pic>
      <p:sp>
        <p:nvSpPr>
          <p:cNvPr id="114" name="Google Shape;114;p16"/>
          <p:cNvSpPr txBox="1">
            <a:spLocks noGrp="1"/>
          </p:cNvSpPr>
          <p:nvPr>
            <p:ph type="subTitle" idx="1"/>
          </p:nvPr>
        </p:nvSpPr>
        <p:spPr>
          <a:xfrm>
            <a:off x="1195575" y="2173312"/>
            <a:ext cx="2894100" cy="104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5" name="Google Shape;115;p16"/>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cxnSp>
        <p:nvCxnSpPr>
          <p:cNvPr id="116" name="Google Shape;116;p16"/>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pic>
        <p:nvPicPr>
          <p:cNvPr id="117" name="Google Shape;117;p16"/>
          <p:cNvPicPr preferRelativeResize="0"/>
          <p:nvPr/>
        </p:nvPicPr>
        <p:blipFill rotWithShape="1">
          <a:blip r:embed="rId3">
            <a:alphaModFix/>
          </a:blip>
          <a:srcRect t="86582"/>
          <a:stretch/>
        </p:blipFill>
        <p:spPr>
          <a:xfrm>
            <a:off x="0" y="4451425"/>
            <a:ext cx="9144001" cy="689399"/>
          </a:xfrm>
          <a:prstGeom prst="rect">
            <a:avLst/>
          </a:prstGeom>
          <a:noFill/>
          <a:ln>
            <a:noFill/>
          </a:ln>
        </p:spPr>
      </p:pic>
      <p:cxnSp>
        <p:nvCxnSpPr>
          <p:cNvPr id="118" name="Google Shape;118;p16"/>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119" name="Google Shape;119;p16"/>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7_1_1">
    <p:spTree>
      <p:nvGrpSpPr>
        <p:cNvPr id="1" name="Shape 120"/>
        <p:cNvGrpSpPr/>
        <p:nvPr/>
      </p:nvGrpSpPr>
      <p:grpSpPr>
        <a:xfrm>
          <a:off x="0" y="0"/>
          <a:ext cx="0" cy="0"/>
          <a:chOff x="0" y="0"/>
          <a:chExt cx="0" cy="0"/>
        </a:xfrm>
      </p:grpSpPr>
      <p:pic>
        <p:nvPicPr>
          <p:cNvPr id="121" name="Google Shape;121;p17"/>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122" name="Google Shape;122;p17"/>
          <p:cNvPicPr preferRelativeResize="0"/>
          <p:nvPr/>
        </p:nvPicPr>
        <p:blipFill rotWithShape="1">
          <a:blip r:embed="rId3">
            <a:alphaModFix/>
          </a:blip>
          <a:srcRect l="54037"/>
          <a:stretch/>
        </p:blipFill>
        <p:spPr>
          <a:xfrm>
            <a:off x="4941100" y="2675"/>
            <a:ext cx="4202900" cy="5138151"/>
          </a:xfrm>
          <a:prstGeom prst="rect">
            <a:avLst/>
          </a:prstGeom>
          <a:noFill/>
          <a:ln>
            <a:noFill/>
          </a:ln>
        </p:spPr>
      </p:pic>
      <p:sp>
        <p:nvSpPr>
          <p:cNvPr id="123" name="Google Shape;123;p17"/>
          <p:cNvSpPr txBox="1">
            <a:spLocks noGrp="1"/>
          </p:cNvSpPr>
          <p:nvPr>
            <p:ph type="subTitle" idx="1"/>
          </p:nvPr>
        </p:nvSpPr>
        <p:spPr>
          <a:xfrm>
            <a:off x="5638450" y="2363100"/>
            <a:ext cx="2558400" cy="10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4" name="Google Shape;124;p17"/>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cxnSp>
        <p:nvCxnSpPr>
          <p:cNvPr id="125" name="Google Shape;125;p17"/>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126" name="Google Shape;126;p17"/>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CUSTOM_7_1_1_1">
    <p:spTree>
      <p:nvGrpSpPr>
        <p:cNvPr id="1" name="Shape 127"/>
        <p:cNvGrpSpPr/>
        <p:nvPr/>
      </p:nvGrpSpPr>
      <p:grpSpPr>
        <a:xfrm>
          <a:off x="0" y="0"/>
          <a:ext cx="0" cy="0"/>
          <a:chOff x="0" y="0"/>
          <a:chExt cx="0" cy="0"/>
        </a:xfrm>
      </p:grpSpPr>
      <p:pic>
        <p:nvPicPr>
          <p:cNvPr id="128" name="Google Shape;128;p18"/>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129" name="Google Shape;129;p18"/>
          <p:cNvPicPr preferRelativeResize="0"/>
          <p:nvPr/>
        </p:nvPicPr>
        <p:blipFill rotWithShape="1">
          <a:blip r:embed="rId3">
            <a:alphaModFix/>
          </a:blip>
          <a:srcRect l="69010" t="-100"/>
          <a:stretch/>
        </p:blipFill>
        <p:spPr>
          <a:xfrm>
            <a:off x="6310300" y="-2673"/>
            <a:ext cx="2833701" cy="5143500"/>
          </a:xfrm>
          <a:prstGeom prst="rect">
            <a:avLst/>
          </a:prstGeom>
          <a:noFill/>
          <a:ln>
            <a:noFill/>
          </a:ln>
        </p:spPr>
      </p:pic>
      <p:cxnSp>
        <p:nvCxnSpPr>
          <p:cNvPr id="130" name="Google Shape;130;p18"/>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131" name="Google Shape;131;p18"/>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
        <p:nvSpPr>
          <p:cNvPr id="132" name="Google Shape;132;p18"/>
          <p:cNvSpPr txBox="1">
            <a:spLocks noGrp="1"/>
          </p:cNvSpPr>
          <p:nvPr>
            <p:ph type="subTitle" idx="1"/>
          </p:nvPr>
        </p:nvSpPr>
        <p:spPr>
          <a:xfrm>
            <a:off x="947450" y="1632400"/>
            <a:ext cx="28941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33" name="Google Shape;133;p18"/>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4">
  <p:cSld name="CUSTOM_7_1_1_1_1">
    <p:spTree>
      <p:nvGrpSpPr>
        <p:cNvPr id="1" name="Shape 134"/>
        <p:cNvGrpSpPr/>
        <p:nvPr/>
      </p:nvGrpSpPr>
      <p:grpSpPr>
        <a:xfrm>
          <a:off x="0" y="0"/>
          <a:ext cx="0" cy="0"/>
          <a:chOff x="0" y="0"/>
          <a:chExt cx="0" cy="0"/>
        </a:xfrm>
      </p:grpSpPr>
      <p:pic>
        <p:nvPicPr>
          <p:cNvPr id="135" name="Google Shape;135;p19"/>
          <p:cNvPicPr preferRelativeResize="0"/>
          <p:nvPr/>
        </p:nvPicPr>
        <p:blipFill rotWithShape="1">
          <a:blip r:embed="rId2">
            <a:alphaModFix amt="88000"/>
          </a:blip>
          <a:srcRect/>
          <a:stretch/>
        </p:blipFill>
        <p:spPr>
          <a:xfrm>
            <a:off x="0" y="2676"/>
            <a:ext cx="9144001" cy="5138149"/>
          </a:xfrm>
          <a:prstGeom prst="rect">
            <a:avLst/>
          </a:prstGeom>
          <a:noFill/>
          <a:ln>
            <a:noFill/>
          </a:ln>
        </p:spPr>
      </p:pic>
      <p:cxnSp>
        <p:nvCxnSpPr>
          <p:cNvPr id="136" name="Google Shape;136;p19"/>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
        <p:nvSpPr>
          <p:cNvPr id="137" name="Google Shape;137;p19"/>
          <p:cNvSpPr txBox="1">
            <a:spLocks noGrp="1"/>
          </p:cNvSpPr>
          <p:nvPr>
            <p:ph type="body" idx="1"/>
          </p:nvPr>
        </p:nvSpPr>
        <p:spPr>
          <a:xfrm>
            <a:off x="713225" y="1495200"/>
            <a:ext cx="3858900" cy="2409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atin typeface="Calibri" panose="020F0502020204030204" pitchFamily="34" charset="0"/>
                <a:cs typeface="Calibri" panose="020F0502020204030204" pitchFamily="34" charset="0"/>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138" name="Google Shape;138;p19"/>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pic>
        <p:nvPicPr>
          <p:cNvPr id="139" name="Google Shape;139;p19"/>
          <p:cNvPicPr preferRelativeResize="0"/>
          <p:nvPr/>
        </p:nvPicPr>
        <p:blipFill rotWithShape="1">
          <a:blip r:embed="rId3">
            <a:alphaModFix/>
          </a:blip>
          <a:srcRect t="86582"/>
          <a:stretch/>
        </p:blipFill>
        <p:spPr>
          <a:xfrm>
            <a:off x="0" y="4451425"/>
            <a:ext cx="9144001" cy="689399"/>
          </a:xfrm>
          <a:prstGeom prst="rect">
            <a:avLst/>
          </a:prstGeom>
          <a:noFill/>
          <a:ln>
            <a:noFill/>
          </a:ln>
        </p:spPr>
      </p:pic>
      <p:cxnSp>
        <p:nvCxnSpPr>
          <p:cNvPr id="140" name="Google Shape;140;p19"/>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_1_1">
    <p:spTree>
      <p:nvGrpSpPr>
        <p:cNvPr id="1" name="Shape 141"/>
        <p:cNvGrpSpPr/>
        <p:nvPr/>
      </p:nvGrpSpPr>
      <p:grpSpPr>
        <a:xfrm>
          <a:off x="0" y="0"/>
          <a:ext cx="0" cy="0"/>
          <a:chOff x="0" y="0"/>
          <a:chExt cx="0" cy="0"/>
        </a:xfrm>
      </p:grpSpPr>
      <p:pic>
        <p:nvPicPr>
          <p:cNvPr id="142" name="Google Shape;142;p20"/>
          <p:cNvPicPr preferRelativeResize="0"/>
          <p:nvPr/>
        </p:nvPicPr>
        <p:blipFill rotWithShape="1">
          <a:blip r:embed="rId2">
            <a:alphaModFix amt="88000"/>
          </a:blip>
          <a:srcRect/>
          <a:stretch/>
        </p:blipFill>
        <p:spPr>
          <a:xfrm>
            <a:off x="0" y="2676"/>
            <a:ext cx="9144001" cy="5138149"/>
          </a:xfrm>
          <a:prstGeom prst="rect">
            <a:avLst/>
          </a:prstGeom>
          <a:noFill/>
          <a:ln>
            <a:noFill/>
          </a:ln>
        </p:spPr>
      </p:pic>
      <p:sp>
        <p:nvSpPr>
          <p:cNvPr id="143" name="Google Shape;143;p20"/>
          <p:cNvSpPr txBox="1">
            <a:spLocks noGrp="1"/>
          </p:cNvSpPr>
          <p:nvPr>
            <p:ph type="subTitle" idx="1"/>
          </p:nvPr>
        </p:nvSpPr>
        <p:spPr>
          <a:xfrm>
            <a:off x="4763054" y="1539200"/>
            <a:ext cx="3413700" cy="2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0"/>
          <p:cNvSpPr txBox="1">
            <a:spLocks noGrp="1"/>
          </p:cNvSpPr>
          <p:nvPr>
            <p:ph type="subTitle" idx="2"/>
          </p:nvPr>
        </p:nvSpPr>
        <p:spPr>
          <a:xfrm>
            <a:off x="967250" y="1539201"/>
            <a:ext cx="3413700" cy="2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0"/>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3000">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pic>
        <p:nvPicPr>
          <p:cNvPr id="146" name="Google Shape;146;p20"/>
          <p:cNvPicPr preferRelativeResize="0"/>
          <p:nvPr/>
        </p:nvPicPr>
        <p:blipFill rotWithShape="1">
          <a:blip r:embed="rId3">
            <a:alphaModFix/>
          </a:blip>
          <a:srcRect t="86582"/>
          <a:stretch/>
        </p:blipFill>
        <p:spPr>
          <a:xfrm>
            <a:off x="0" y="4451425"/>
            <a:ext cx="9144001" cy="689399"/>
          </a:xfrm>
          <a:prstGeom prst="rect">
            <a:avLst/>
          </a:prstGeom>
          <a:noFill/>
          <a:ln>
            <a:noFill/>
          </a:ln>
        </p:spPr>
      </p:pic>
      <p:cxnSp>
        <p:nvCxnSpPr>
          <p:cNvPr id="147" name="Google Shape;147;p20"/>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148" name="Google Shape;148;p20"/>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0" y="2676"/>
            <a:ext cx="9144001" cy="5138149"/>
          </a:xfrm>
          <a:prstGeom prst="rect">
            <a:avLst/>
          </a:prstGeom>
          <a:noFill/>
          <a:ln>
            <a:noFill/>
          </a:ln>
        </p:spPr>
      </p:pic>
      <p:pic>
        <p:nvPicPr>
          <p:cNvPr id="17" name="Google Shape;17;p3"/>
          <p:cNvPicPr preferRelativeResize="0"/>
          <p:nvPr/>
        </p:nvPicPr>
        <p:blipFill rotWithShape="1">
          <a:blip r:embed="rId3">
            <a:alphaModFix/>
          </a:blip>
          <a:srcRect l="4745" t="6730" r="4854" b="7528"/>
          <a:stretch/>
        </p:blipFill>
        <p:spPr>
          <a:xfrm>
            <a:off x="433725" y="348675"/>
            <a:ext cx="8266349" cy="4405325"/>
          </a:xfrm>
          <a:prstGeom prst="rect">
            <a:avLst/>
          </a:prstGeom>
          <a:noFill/>
          <a:ln>
            <a:noFill/>
          </a:ln>
        </p:spPr>
      </p:pic>
      <p:sp>
        <p:nvSpPr>
          <p:cNvPr id="18" name="Google Shape;18;p3"/>
          <p:cNvSpPr txBox="1">
            <a:spLocks noGrp="1"/>
          </p:cNvSpPr>
          <p:nvPr>
            <p:ph type="title"/>
          </p:nvPr>
        </p:nvSpPr>
        <p:spPr>
          <a:xfrm>
            <a:off x="2302050" y="2439475"/>
            <a:ext cx="4713300" cy="952800"/>
          </a:xfrm>
          <a:prstGeom prst="rect">
            <a:avLst/>
          </a:prstGeom>
          <a:noFill/>
        </p:spPr>
        <p:txBody>
          <a:bodyPr spcFirstLastPara="1" wrap="square" lIns="91425" tIns="91425" rIns="91425" bIns="91425" anchor="b" anchorCtr="0">
            <a:noAutofit/>
          </a:bodyPr>
          <a:lstStyle>
            <a:lvl1pPr lvl="0" algn="l" rtl="0">
              <a:spcBef>
                <a:spcPts val="0"/>
              </a:spcBef>
              <a:spcAft>
                <a:spcPts val="0"/>
              </a:spcAft>
              <a:buSzPts val="3600"/>
              <a:buNone/>
              <a:defRPr sz="5000">
                <a:latin typeface="Calibri" panose="020F0502020204030204" pitchFamily="34" charset="0"/>
                <a:cs typeface="Calibri" panose="020F050202020403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9" name="Google Shape;19;p3"/>
          <p:cNvSpPr txBox="1">
            <a:spLocks noGrp="1"/>
          </p:cNvSpPr>
          <p:nvPr>
            <p:ph type="title" idx="2" hasCustomPrompt="1"/>
          </p:nvPr>
        </p:nvSpPr>
        <p:spPr>
          <a:xfrm>
            <a:off x="1125125" y="2439475"/>
            <a:ext cx="939300" cy="952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2"/>
              </a:buClr>
              <a:buSzPts val="7200"/>
              <a:buNone/>
              <a:defRPr sz="5000">
                <a:solidFill>
                  <a:schemeClr val="accent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2"/>
              </a:buClr>
              <a:buSzPts val="9600"/>
              <a:buNone/>
              <a:defRPr sz="9600">
                <a:solidFill>
                  <a:schemeClr val="dk2"/>
                </a:solidFill>
              </a:defRPr>
            </a:lvl2pPr>
            <a:lvl3pPr lvl="2" algn="ctr" rtl="0">
              <a:spcBef>
                <a:spcPts val="0"/>
              </a:spcBef>
              <a:spcAft>
                <a:spcPts val="0"/>
              </a:spcAft>
              <a:buClr>
                <a:schemeClr val="dk2"/>
              </a:buClr>
              <a:buSzPts val="9600"/>
              <a:buNone/>
              <a:defRPr sz="9600">
                <a:solidFill>
                  <a:schemeClr val="dk2"/>
                </a:solidFill>
              </a:defRPr>
            </a:lvl3pPr>
            <a:lvl4pPr lvl="3" algn="ctr" rtl="0">
              <a:spcBef>
                <a:spcPts val="0"/>
              </a:spcBef>
              <a:spcAft>
                <a:spcPts val="0"/>
              </a:spcAft>
              <a:buClr>
                <a:schemeClr val="dk2"/>
              </a:buClr>
              <a:buSzPts val="9600"/>
              <a:buNone/>
              <a:defRPr sz="9600">
                <a:solidFill>
                  <a:schemeClr val="dk2"/>
                </a:solidFill>
              </a:defRPr>
            </a:lvl4pPr>
            <a:lvl5pPr lvl="4" algn="ctr" rtl="0">
              <a:spcBef>
                <a:spcPts val="0"/>
              </a:spcBef>
              <a:spcAft>
                <a:spcPts val="0"/>
              </a:spcAft>
              <a:buClr>
                <a:schemeClr val="dk2"/>
              </a:buClr>
              <a:buSzPts val="9600"/>
              <a:buNone/>
              <a:defRPr sz="9600">
                <a:solidFill>
                  <a:schemeClr val="dk2"/>
                </a:solidFill>
              </a:defRPr>
            </a:lvl5pPr>
            <a:lvl6pPr lvl="5" algn="ctr" rtl="0">
              <a:spcBef>
                <a:spcPts val="0"/>
              </a:spcBef>
              <a:spcAft>
                <a:spcPts val="0"/>
              </a:spcAft>
              <a:buClr>
                <a:schemeClr val="dk2"/>
              </a:buClr>
              <a:buSzPts val="9600"/>
              <a:buNone/>
              <a:defRPr sz="9600">
                <a:solidFill>
                  <a:schemeClr val="dk2"/>
                </a:solidFill>
              </a:defRPr>
            </a:lvl6pPr>
            <a:lvl7pPr lvl="6" algn="ctr" rtl="0">
              <a:spcBef>
                <a:spcPts val="0"/>
              </a:spcBef>
              <a:spcAft>
                <a:spcPts val="0"/>
              </a:spcAft>
              <a:buClr>
                <a:schemeClr val="dk2"/>
              </a:buClr>
              <a:buSzPts val="9600"/>
              <a:buNone/>
              <a:defRPr sz="9600">
                <a:solidFill>
                  <a:schemeClr val="dk2"/>
                </a:solidFill>
              </a:defRPr>
            </a:lvl7pPr>
            <a:lvl8pPr lvl="7" algn="ctr" rtl="0">
              <a:spcBef>
                <a:spcPts val="0"/>
              </a:spcBef>
              <a:spcAft>
                <a:spcPts val="0"/>
              </a:spcAft>
              <a:buClr>
                <a:schemeClr val="dk2"/>
              </a:buClr>
              <a:buSzPts val="9600"/>
              <a:buNone/>
              <a:defRPr sz="9600">
                <a:solidFill>
                  <a:schemeClr val="dk2"/>
                </a:solidFill>
              </a:defRPr>
            </a:lvl8pPr>
            <a:lvl9pPr lvl="8" algn="ctr" rtl="0">
              <a:spcBef>
                <a:spcPts val="0"/>
              </a:spcBef>
              <a:spcAft>
                <a:spcPts val="0"/>
              </a:spcAft>
              <a:buClr>
                <a:schemeClr val="dk2"/>
              </a:buClr>
              <a:buSzPts val="9600"/>
              <a:buNone/>
              <a:defRPr sz="9600">
                <a:solidFill>
                  <a:schemeClr val="dk2"/>
                </a:solidFill>
              </a:defRPr>
            </a:lvl9pPr>
          </a:lstStyle>
          <a:p>
            <a:r>
              <a:rPr dirty="0"/>
              <a:t>xx%</a:t>
            </a:r>
          </a:p>
        </p:txBody>
      </p:sp>
      <p:sp>
        <p:nvSpPr>
          <p:cNvPr id="20" name="Google Shape;20;p3"/>
          <p:cNvSpPr txBox="1">
            <a:spLocks noGrp="1"/>
          </p:cNvSpPr>
          <p:nvPr>
            <p:ph type="subTitle" idx="1"/>
          </p:nvPr>
        </p:nvSpPr>
        <p:spPr>
          <a:xfrm>
            <a:off x="2302050" y="3570300"/>
            <a:ext cx="4713300" cy="503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dirty="0"/>
          </a:p>
        </p:txBody>
      </p:sp>
      <p:cxnSp>
        <p:nvCxnSpPr>
          <p:cNvPr id="21" name="Google Shape;21;p3"/>
          <p:cNvCxnSpPr/>
          <p:nvPr/>
        </p:nvCxnSpPr>
        <p:spPr>
          <a:xfrm>
            <a:off x="1101325" y="428082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22" name="Google Shape;22;p3"/>
          <p:cNvCxnSpPr/>
          <p:nvPr/>
        </p:nvCxnSpPr>
        <p:spPr>
          <a:xfrm>
            <a:off x="7683900" y="740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_1_2">
    <p:spTree>
      <p:nvGrpSpPr>
        <p:cNvPr id="1" name="Shape 149"/>
        <p:cNvGrpSpPr/>
        <p:nvPr/>
      </p:nvGrpSpPr>
      <p:grpSpPr>
        <a:xfrm>
          <a:off x="0" y="0"/>
          <a:ext cx="0" cy="0"/>
          <a:chOff x="0" y="0"/>
          <a:chExt cx="0" cy="0"/>
        </a:xfrm>
      </p:grpSpPr>
      <p:pic>
        <p:nvPicPr>
          <p:cNvPr id="150" name="Google Shape;150;p21"/>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151" name="Google Shape;151;p21"/>
          <p:cNvPicPr preferRelativeResize="0"/>
          <p:nvPr/>
        </p:nvPicPr>
        <p:blipFill rotWithShape="1">
          <a:blip r:embed="rId3">
            <a:alphaModFix/>
          </a:blip>
          <a:srcRect t="35533"/>
          <a:stretch/>
        </p:blipFill>
        <p:spPr>
          <a:xfrm>
            <a:off x="0" y="1828450"/>
            <a:ext cx="9144001" cy="3312376"/>
          </a:xfrm>
          <a:prstGeom prst="rect">
            <a:avLst/>
          </a:prstGeom>
          <a:noFill/>
          <a:ln>
            <a:noFill/>
          </a:ln>
        </p:spPr>
      </p:pic>
      <p:sp>
        <p:nvSpPr>
          <p:cNvPr id="152" name="Google Shape;152;p21"/>
          <p:cNvSpPr txBox="1">
            <a:spLocks noGrp="1"/>
          </p:cNvSpPr>
          <p:nvPr>
            <p:ph type="subTitle" idx="1"/>
          </p:nvPr>
        </p:nvSpPr>
        <p:spPr>
          <a:xfrm>
            <a:off x="5118815" y="2891325"/>
            <a:ext cx="2765100" cy="46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500"/>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algn="ctr" rtl="0">
              <a:lnSpc>
                <a:spcPct val="100000"/>
              </a:lnSpc>
              <a:spcBef>
                <a:spcPts val="0"/>
              </a:spcBef>
              <a:spcAft>
                <a:spcPts val="0"/>
              </a:spcAft>
              <a:buClr>
                <a:schemeClr val="dk1"/>
              </a:buClr>
              <a:buSzPts val="2500"/>
              <a:buNone/>
              <a:defRPr sz="2500">
                <a:solidFill>
                  <a:schemeClr val="dk1"/>
                </a:solidFill>
              </a:defRPr>
            </a:lvl2pPr>
            <a:lvl3pPr lvl="2" algn="ctr" rtl="0">
              <a:lnSpc>
                <a:spcPct val="100000"/>
              </a:lnSpc>
              <a:spcBef>
                <a:spcPts val="0"/>
              </a:spcBef>
              <a:spcAft>
                <a:spcPts val="0"/>
              </a:spcAft>
              <a:buClr>
                <a:schemeClr val="dk1"/>
              </a:buClr>
              <a:buSzPts val="2500"/>
              <a:buNone/>
              <a:defRPr sz="2500">
                <a:solidFill>
                  <a:schemeClr val="dk1"/>
                </a:solidFill>
              </a:defRPr>
            </a:lvl3pPr>
            <a:lvl4pPr lvl="3" algn="ctr" rtl="0">
              <a:lnSpc>
                <a:spcPct val="100000"/>
              </a:lnSpc>
              <a:spcBef>
                <a:spcPts val="0"/>
              </a:spcBef>
              <a:spcAft>
                <a:spcPts val="0"/>
              </a:spcAft>
              <a:buClr>
                <a:schemeClr val="dk1"/>
              </a:buClr>
              <a:buSzPts val="2500"/>
              <a:buNone/>
              <a:defRPr sz="2500">
                <a:solidFill>
                  <a:schemeClr val="dk1"/>
                </a:solidFill>
              </a:defRPr>
            </a:lvl4pPr>
            <a:lvl5pPr lvl="4" algn="ctr" rtl="0">
              <a:lnSpc>
                <a:spcPct val="100000"/>
              </a:lnSpc>
              <a:spcBef>
                <a:spcPts val="0"/>
              </a:spcBef>
              <a:spcAft>
                <a:spcPts val="0"/>
              </a:spcAft>
              <a:buClr>
                <a:schemeClr val="dk1"/>
              </a:buClr>
              <a:buSzPts val="2500"/>
              <a:buNone/>
              <a:defRPr sz="2500">
                <a:solidFill>
                  <a:schemeClr val="dk1"/>
                </a:solidFill>
              </a:defRPr>
            </a:lvl5pPr>
            <a:lvl6pPr lvl="5" algn="ctr" rtl="0">
              <a:lnSpc>
                <a:spcPct val="100000"/>
              </a:lnSpc>
              <a:spcBef>
                <a:spcPts val="0"/>
              </a:spcBef>
              <a:spcAft>
                <a:spcPts val="0"/>
              </a:spcAft>
              <a:buClr>
                <a:schemeClr val="dk1"/>
              </a:buClr>
              <a:buSzPts val="2500"/>
              <a:buNone/>
              <a:defRPr sz="2500">
                <a:solidFill>
                  <a:schemeClr val="dk1"/>
                </a:solidFill>
              </a:defRPr>
            </a:lvl6pPr>
            <a:lvl7pPr lvl="6" algn="ctr" rtl="0">
              <a:lnSpc>
                <a:spcPct val="100000"/>
              </a:lnSpc>
              <a:spcBef>
                <a:spcPts val="0"/>
              </a:spcBef>
              <a:spcAft>
                <a:spcPts val="0"/>
              </a:spcAft>
              <a:buClr>
                <a:schemeClr val="dk1"/>
              </a:buClr>
              <a:buSzPts val="2500"/>
              <a:buNone/>
              <a:defRPr sz="2500">
                <a:solidFill>
                  <a:schemeClr val="dk1"/>
                </a:solidFill>
              </a:defRPr>
            </a:lvl7pPr>
            <a:lvl8pPr lvl="7" algn="ctr" rtl="0">
              <a:lnSpc>
                <a:spcPct val="100000"/>
              </a:lnSpc>
              <a:spcBef>
                <a:spcPts val="0"/>
              </a:spcBef>
              <a:spcAft>
                <a:spcPts val="0"/>
              </a:spcAft>
              <a:buClr>
                <a:schemeClr val="dk1"/>
              </a:buClr>
              <a:buSzPts val="2500"/>
              <a:buNone/>
              <a:defRPr sz="2500">
                <a:solidFill>
                  <a:schemeClr val="dk1"/>
                </a:solidFill>
              </a:defRPr>
            </a:lvl8pPr>
            <a:lvl9pPr lvl="8" algn="ctr" rtl="0">
              <a:lnSpc>
                <a:spcPct val="100000"/>
              </a:lnSpc>
              <a:spcBef>
                <a:spcPts val="0"/>
              </a:spcBef>
              <a:spcAft>
                <a:spcPts val="0"/>
              </a:spcAft>
              <a:buClr>
                <a:schemeClr val="dk1"/>
              </a:buClr>
              <a:buSzPts val="2500"/>
              <a:buNone/>
              <a:defRPr sz="2500">
                <a:solidFill>
                  <a:schemeClr val="dk1"/>
                </a:solidFill>
              </a:defRPr>
            </a:lvl9pPr>
          </a:lstStyle>
          <a:p>
            <a:endParaRPr dirty="0"/>
          </a:p>
        </p:txBody>
      </p:sp>
      <p:sp>
        <p:nvSpPr>
          <p:cNvPr id="153" name="Google Shape;153;p21"/>
          <p:cNvSpPr txBox="1">
            <a:spLocks noGrp="1"/>
          </p:cNvSpPr>
          <p:nvPr>
            <p:ph type="subTitle" idx="2"/>
          </p:nvPr>
        </p:nvSpPr>
        <p:spPr>
          <a:xfrm>
            <a:off x="947450" y="2891325"/>
            <a:ext cx="2765100" cy="46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500"/>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algn="ctr" rtl="0">
              <a:lnSpc>
                <a:spcPct val="100000"/>
              </a:lnSpc>
              <a:spcBef>
                <a:spcPts val="0"/>
              </a:spcBef>
              <a:spcAft>
                <a:spcPts val="0"/>
              </a:spcAft>
              <a:buClr>
                <a:schemeClr val="dk1"/>
              </a:buClr>
              <a:buSzPts val="2500"/>
              <a:buNone/>
              <a:defRPr sz="2500">
                <a:solidFill>
                  <a:schemeClr val="dk1"/>
                </a:solidFill>
              </a:defRPr>
            </a:lvl2pPr>
            <a:lvl3pPr lvl="2" algn="ctr" rtl="0">
              <a:lnSpc>
                <a:spcPct val="100000"/>
              </a:lnSpc>
              <a:spcBef>
                <a:spcPts val="0"/>
              </a:spcBef>
              <a:spcAft>
                <a:spcPts val="0"/>
              </a:spcAft>
              <a:buClr>
                <a:schemeClr val="dk1"/>
              </a:buClr>
              <a:buSzPts val="2500"/>
              <a:buNone/>
              <a:defRPr sz="2500">
                <a:solidFill>
                  <a:schemeClr val="dk1"/>
                </a:solidFill>
              </a:defRPr>
            </a:lvl3pPr>
            <a:lvl4pPr lvl="3" algn="ctr" rtl="0">
              <a:lnSpc>
                <a:spcPct val="100000"/>
              </a:lnSpc>
              <a:spcBef>
                <a:spcPts val="0"/>
              </a:spcBef>
              <a:spcAft>
                <a:spcPts val="0"/>
              </a:spcAft>
              <a:buClr>
                <a:schemeClr val="dk1"/>
              </a:buClr>
              <a:buSzPts val="2500"/>
              <a:buNone/>
              <a:defRPr sz="2500">
                <a:solidFill>
                  <a:schemeClr val="dk1"/>
                </a:solidFill>
              </a:defRPr>
            </a:lvl4pPr>
            <a:lvl5pPr lvl="4" algn="ctr" rtl="0">
              <a:lnSpc>
                <a:spcPct val="100000"/>
              </a:lnSpc>
              <a:spcBef>
                <a:spcPts val="0"/>
              </a:spcBef>
              <a:spcAft>
                <a:spcPts val="0"/>
              </a:spcAft>
              <a:buClr>
                <a:schemeClr val="dk1"/>
              </a:buClr>
              <a:buSzPts val="2500"/>
              <a:buNone/>
              <a:defRPr sz="2500">
                <a:solidFill>
                  <a:schemeClr val="dk1"/>
                </a:solidFill>
              </a:defRPr>
            </a:lvl5pPr>
            <a:lvl6pPr lvl="5" algn="ctr" rtl="0">
              <a:lnSpc>
                <a:spcPct val="100000"/>
              </a:lnSpc>
              <a:spcBef>
                <a:spcPts val="0"/>
              </a:spcBef>
              <a:spcAft>
                <a:spcPts val="0"/>
              </a:spcAft>
              <a:buClr>
                <a:schemeClr val="dk1"/>
              </a:buClr>
              <a:buSzPts val="2500"/>
              <a:buNone/>
              <a:defRPr sz="2500">
                <a:solidFill>
                  <a:schemeClr val="dk1"/>
                </a:solidFill>
              </a:defRPr>
            </a:lvl6pPr>
            <a:lvl7pPr lvl="6" algn="ctr" rtl="0">
              <a:lnSpc>
                <a:spcPct val="100000"/>
              </a:lnSpc>
              <a:spcBef>
                <a:spcPts val="0"/>
              </a:spcBef>
              <a:spcAft>
                <a:spcPts val="0"/>
              </a:spcAft>
              <a:buClr>
                <a:schemeClr val="dk1"/>
              </a:buClr>
              <a:buSzPts val="2500"/>
              <a:buNone/>
              <a:defRPr sz="2500">
                <a:solidFill>
                  <a:schemeClr val="dk1"/>
                </a:solidFill>
              </a:defRPr>
            </a:lvl7pPr>
            <a:lvl8pPr lvl="7" algn="ctr" rtl="0">
              <a:lnSpc>
                <a:spcPct val="100000"/>
              </a:lnSpc>
              <a:spcBef>
                <a:spcPts val="0"/>
              </a:spcBef>
              <a:spcAft>
                <a:spcPts val="0"/>
              </a:spcAft>
              <a:buClr>
                <a:schemeClr val="dk1"/>
              </a:buClr>
              <a:buSzPts val="2500"/>
              <a:buNone/>
              <a:defRPr sz="2500">
                <a:solidFill>
                  <a:schemeClr val="dk1"/>
                </a:solidFill>
              </a:defRPr>
            </a:lvl8pPr>
            <a:lvl9pPr lvl="8" algn="ctr" rtl="0">
              <a:lnSpc>
                <a:spcPct val="100000"/>
              </a:lnSpc>
              <a:spcBef>
                <a:spcPts val="0"/>
              </a:spcBef>
              <a:spcAft>
                <a:spcPts val="0"/>
              </a:spcAft>
              <a:buClr>
                <a:schemeClr val="dk1"/>
              </a:buClr>
              <a:buSzPts val="2500"/>
              <a:buNone/>
              <a:defRPr sz="2500">
                <a:solidFill>
                  <a:schemeClr val="dk1"/>
                </a:solidFill>
              </a:defRPr>
            </a:lvl9pPr>
          </a:lstStyle>
          <a:p>
            <a:endParaRPr dirty="0"/>
          </a:p>
        </p:txBody>
      </p:sp>
      <p:sp>
        <p:nvSpPr>
          <p:cNvPr id="154" name="Google Shape;154;p21"/>
          <p:cNvSpPr txBox="1">
            <a:spLocks noGrp="1"/>
          </p:cNvSpPr>
          <p:nvPr>
            <p:ph type="subTitle" idx="3"/>
          </p:nvPr>
        </p:nvSpPr>
        <p:spPr>
          <a:xfrm>
            <a:off x="5118821" y="3357525"/>
            <a:ext cx="2765100" cy="100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5" name="Google Shape;155;p21"/>
          <p:cNvSpPr txBox="1">
            <a:spLocks noGrp="1"/>
          </p:cNvSpPr>
          <p:nvPr>
            <p:ph type="subTitle" idx="4"/>
          </p:nvPr>
        </p:nvSpPr>
        <p:spPr>
          <a:xfrm>
            <a:off x="947450" y="3357526"/>
            <a:ext cx="2765100" cy="100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6" name="Google Shape;156;p21"/>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cxnSp>
        <p:nvCxnSpPr>
          <p:cNvPr id="157" name="Google Shape;157;p21"/>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158" name="Google Shape;158;p21"/>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_1">
    <p:spTree>
      <p:nvGrpSpPr>
        <p:cNvPr id="1" name="Shape 159"/>
        <p:cNvGrpSpPr/>
        <p:nvPr/>
      </p:nvGrpSpPr>
      <p:grpSpPr>
        <a:xfrm>
          <a:off x="0" y="0"/>
          <a:ext cx="0" cy="0"/>
          <a:chOff x="0" y="0"/>
          <a:chExt cx="0" cy="0"/>
        </a:xfrm>
      </p:grpSpPr>
      <p:pic>
        <p:nvPicPr>
          <p:cNvPr id="160" name="Google Shape;160;p22"/>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161" name="Google Shape;161;p22"/>
          <p:cNvPicPr preferRelativeResize="0"/>
          <p:nvPr/>
        </p:nvPicPr>
        <p:blipFill rotWithShape="1">
          <a:blip r:embed="rId3">
            <a:alphaModFix/>
          </a:blip>
          <a:srcRect l="38122"/>
          <a:stretch/>
        </p:blipFill>
        <p:spPr>
          <a:xfrm>
            <a:off x="3485951" y="2675"/>
            <a:ext cx="5658051" cy="5138151"/>
          </a:xfrm>
          <a:prstGeom prst="rect">
            <a:avLst/>
          </a:prstGeom>
          <a:noFill/>
          <a:ln>
            <a:noFill/>
          </a:ln>
        </p:spPr>
      </p:pic>
      <p:sp>
        <p:nvSpPr>
          <p:cNvPr id="162" name="Google Shape;162;p22"/>
          <p:cNvSpPr txBox="1">
            <a:spLocks noGrp="1"/>
          </p:cNvSpPr>
          <p:nvPr>
            <p:ph type="subTitle" idx="1"/>
          </p:nvPr>
        </p:nvSpPr>
        <p:spPr>
          <a:xfrm>
            <a:off x="947450" y="1906425"/>
            <a:ext cx="2343300" cy="46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Font typeface="Montserrat"/>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9pPr>
          </a:lstStyle>
          <a:p>
            <a:endParaRPr dirty="0"/>
          </a:p>
        </p:txBody>
      </p:sp>
      <p:sp>
        <p:nvSpPr>
          <p:cNvPr id="163" name="Google Shape;163;p22"/>
          <p:cNvSpPr txBox="1">
            <a:spLocks noGrp="1"/>
          </p:cNvSpPr>
          <p:nvPr>
            <p:ph type="subTitle" idx="2"/>
          </p:nvPr>
        </p:nvSpPr>
        <p:spPr>
          <a:xfrm>
            <a:off x="947450" y="2372635"/>
            <a:ext cx="2343300" cy="67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4" name="Google Shape;164;p22"/>
          <p:cNvSpPr txBox="1">
            <a:spLocks noGrp="1"/>
          </p:cNvSpPr>
          <p:nvPr>
            <p:ph type="title"/>
          </p:nvPr>
        </p:nvSpPr>
        <p:spPr>
          <a:xfrm>
            <a:off x="947450" y="539500"/>
            <a:ext cx="25386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sp>
        <p:nvSpPr>
          <p:cNvPr id="165" name="Google Shape;165;p22"/>
          <p:cNvSpPr txBox="1">
            <a:spLocks noGrp="1"/>
          </p:cNvSpPr>
          <p:nvPr>
            <p:ph type="subTitle" idx="3"/>
          </p:nvPr>
        </p:nvSpPr>
        <p:spPr>
          <a:xfrm>
            <a:off x="947450" y="3330668"/>
            <a:ext cx="2343300" cy="46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Font typeface="Montserrat"/>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9pPr>
          </a:lstStyle>
          <a:p>
            <a:endParaRPr dirty="0"/>
          </a:p>
        </p:txBody>
      </p:sp>
      <p:sp>
        <p:nvSpPr>
          <p:cNvPr id="166" name="Google Shape;166;p22"/>
          <p:cNvSpPr txBox="1">
            <a:spLocks noGrp="1"/>
          </p:cNvSpPr>
          <p:nvPr>
            <p:ph type="subTitle" idx="4"/>
          </p:nvPr>
        </p:nvSpPr>
        <p:spPr>
          <a:xfrm>
            <a:off x="947450" y="3796878"/>
            <a:ext cx="2343300" cy="67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cxnSp>
        <p:nvCxnSpPr>
          <p:cNvPr id="167" name="Google Shape;167;p22"/>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168" name="Google Shape;168;p22"/>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69"/>
        <p:cNvGrpSpPr/>
        <p:nvPr/>
      </p:nvGrpSpPr>
      <p:grpSpPr>
        <a:xfrm>
          <a:off x="0" y="0"/>
          <a:ext cx="0" cy="0"/>
          <a:chOff x="0" y="0"/>
          <a:chExt cx="0" cy="0"/>
        </a:xfrm>
      </p:grpSpPr>
      <p:pic>
        <p:nvPicPr>
          <p:cNvPr id="170" name="Google Shape;170;p23"/>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171" name="Google Shape;171;p23"/>
          <p:cNvPicPr preferRelativeResize="0"/>
          <p:nvPr/>
        </p:nvPicPr>
        <p:blipFill rotWithShape="1">
          <a:blip r:embed="rId3">
            <a:alphaModFix/>
          </a:blip>
          <a:srcRect l="6438" t="26217" r="6438" b="10362"/>
          <a:stretch/>
        </p:blipFill>
        <p:spPr>
          <a:xfrm>
            <a:off x="588650" y="1349900"/>
            <a:ext cx="7966748" cy="3258676"/>
          </a:xfrm>
          <a:prstGeom prst="rect">
            <a:avLst/>
          </a:prstGeom>
          <a:noFill/>
          <a:ln>
            <a:noFill/>
          </a:ln>
        </p:spPr>
      </p:pic>
      <p:cxnSp>
        <p:nvCxnSpPr>
          <p:cNvPr id="172" name="Google Shape;172;p23"/>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173" name="Google Shape;173;p23"/>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
        <p:nvSpPr>
          <p:cNvPr id="174" name="Google Shape;174;p23"/>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sp>
        <p:nvSpPr>
          <p:cNvPr id="175" name="Google Shape;175;p23"/>
          <p:cNvSpPr txBox="1">
            <a:spLocks noGrp="1"/>
          </p:cNvSpPr>
          <p:nvPr>
            <p:ph type="subTitle" idx="1"/>
          </p:nvPr>
        </p:nvSpPr>
        <p:spPr>
          <a:xfrm>
            <a:off x="1697850" y="2017574"/>
            <a:ext cx="6115800" cy="43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6" name="Google Shape;176;p23"/>
          <p:cNvSpPr txBox="1">
            <a:spLocks noGrp="1"/>
          </p:cNvSpPr>
          <p:nvPr>
            <p:ph type="subTitle" idx="2"/>
          </p:nvPr>
        </p:nvSpPr>
        <p:spPr>
          <a:xfrm>
            <a:off x="1697850" y="1585325"/>
            <a:ext cx="6115800" cy="43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algn="ctr" rtl="0">
              <a:lnSpc>
                <a:spcPct val="100000"/>
              </a:lnSpc>
              <a:spcBef>
                <a:spcPts val="0"/>
              </a:spcBef>
              <a:spcAft>
                <a:spcPts val="0"/>
              </a:spcAft>
              <a:buClr>
                <a:schemeClr val="dk1"/>
              </a:buClr>
              <a:buSzPts val="2200"/>
              <a:buNone/>
              <a:defRPr sz="2200">
                <a:solidFill>
                  <a:schemeClr val="dk1"/>
                </a:solidFill>
              </a:defRPr>
            </a:lvl2pPr>
            <a:lvl3pPr lvl="2" algn="ctr" rtl="0">
              <a:lnSpc>
                <a:spcPct val="100000"/>
              </a:lnSpc>
              <a:spcBef>
                <a:spcPts val="0"/>
              </a:spcBef>
              <a:spcAft>
                <a:spcPts val="0"/>
              </a:spcAft>
              <a:buClr>
                <a:schemeClr val="dk1"/>
              </a:buClr>
              <a:buSzPts val="2200"/>
              <a:buNone/>
              <a:defRPr sz="2200">
                <a:solidFill>
                  <a:schemeClr val="dk1"/>
                </a:solidFill>
              </a:defRPr>
            </a:lvl3pPr>
            <a:lvl4pPr lvl="3" algn="ctr" rtl="0">
              <a:lnSpc>
                <a:spcPct val="100000"/>
              </a:lnSpc>
              <a:spcBef>
                <a:spcPts val="0"/>
              </a:spcBef>
              <a:spcAft>
                <a:spcPts val="0"/>
              </a:spcAft>
              <a:buClr>
                <a:schemeClr val="dk1"/>
              </a:buClr>
              <a:buSzPts val="2200"/>
              <a:buNone/>
              <a:defRPr sz="2200">
                <a:solidFill>
                  <a:schemeClr val="dk1"/>
                </a:solidFill>
              </a:defRPr>
            </a:lvl4pPr>
            <a:lvl5pPr lvl="4" algn="ctr" rtl="0">
              <a:lnSpc>
                <a:spcPct val="100000"/>
              </a:lnSpc>
              <a:spcBef>
                <a:spcPts val="0"/>
              </a:spcBef>
              <a:spcAft>
                <a:spcPts val="0"/>
              </a:spcAft>
              <a:buClr>
                <a:schemeClr val="dk1"/>
              </a:buClr>
              <a:buSzPts val="2200"/>
              <a:buNone/>
              <a:defRPr sz="2200">
                <a:solidFill>
                  <a:schemeClr val="dk1"/>
                </a:solidFill>
              </a:defRPr>
            </a:lvl5pPr>
            <a:lvl6pPr lvl="5" algn="ctr" rtl="0">
              <a:lnSpc>
                <a:spcPct val="100000"/>
              </a:lnSpc>
              <a:spcBef>
                <a:spcPts val="0"/>
              </a:spcBef>
              <a:spcAft>
                <a:spcPts val="0"/>
              </a:spcAft>
              <a:buClr>
                <a:schemeClr val="dk1"/>
              </a:buClr>
              <a:buSzPts val="2200"/>
              <a:buNone/>
              <a:defRPr sz="2200">
                <a:solidFill>
                  <a:schemeClr val="dk1"/>
                </a:solidFill>
              </a:defRPr>
            </a:lvl6pPr>
            <a:lvl7pPr lvl="6" algn="ctr" rtl="0">
              <a:lnSpc>
                <a:spcPct val="100000"/>
              </a:lnSpc>
              <a:spcBef>
                <a:spcPts val="0"/>
              </a:spcBef>
              <a:spcAft>
                <a:spcPts val="0"/>
              </a:spcAft>
              <a:buClr>
                <a:schemeClr val="dk1"/>
              </a:buClr>
              <a:buSzPts val="2200"/>
              <a:buNone/>
              <a:defRPr sz="2200">
                <a:solidFill>
                  <a:schemeClr val="dk1"/>
                </a:solidFill>
              </a:defRPr>
            </a:lvl7pPr>
            <a:lvl8pPr lvl="7" algn="ctr" rtl="0">
              <a:lnSpc>
                <a:spcPct val="100000"/>
              </a:lnSpc>
              <a:spcBef>
                <a:spcPts val="0"/>
              </a:spcBef>
              <a:spcAft>
                <a:spcPts val="0"/>
              </a:spcAft>
              <a:buClr>
                <a:schemeClr val="dk1"/>
              </a:buClr>
              <a:buSzPts val="2200"/>
              <a:buNone/>
              <a:defRPr sz="2200">
                <a:solidFill>
                  <a:schemeClr val="dk1"/>
                </a:solidFill>
              </a:defRPr>
            </a:lvl8pPr>
            <a:lvl9pPr lvl="8" algn="ctr"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177" name="Google Shape;177;p23"/>
          <p:cNvSpPr txBox="1">
            <a:spLocks noGrp="1"/>
          </p:cNvSpPr>
          <p:nvPr>
            <p:ph type="subTitle" idx="3"/>
          </p:nvPr>
        </p:nvSpPr>
        <p:spPr>
          <a:xfrm>
            <a:off x="1697850" y="3018125"/>
            <a:ext cx="6115800" cy="43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3"/>
          <p:cNvSpPr txBox="1">
            <a:spLocks noGrp="1"/>
          </p:cNvSpPr>
          <p:nvPr>
            <p:ph type="subTitle" idx="4"/>
          </p:nvPr>
        </p:nvSpPr>
        <p:spPr>
          <a:xfrm>
            <a:off x="1697850" y="2585860"/>
            <a:ext cx="6115800" cy="43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algn="ctr" rtl="0">
              <a:lnSpc>
                <a:spcPct val="100000"/>
              </a:lnSpc>
              <a:spcBef>
                <a:spcPts val="0"/>
              </a:spcBef>
              <a:spcAft>
                <a:spcPts val="0"/>
              </a:spcAft>
              <a:buClr>
                <a:schemeClr val="dk1"/>
              </a:buClr>
              <a:buSzPts val="2200"/>
              <a:buNone/>
              <a:defRPr sz="2200">
                <a:solidFill>
                  <a:schemeClr val="dk1"/>
                </a:solidFill>
              </a:defRPr>
            </a:lvl2pPr>
            <a:lvl3pPr lvl="2" algn="ctr" rtl="0">
              <a:lnSpc>
                <a:spcPct val="100000"/>
              </a:lnSpc>
              <a:spcBef>
                <a:spcPts val="0"/>
              </a:spcBef>
              <a:spcAft>
                <a:spcPts val="0"/>
              </a:spcAft>
              <a:buClr>
                <a:schemeClr val="dk1"/>
              </a:buClr>
              <a:buSzPts val="2200"/>
              <a:buNone/>
              <a:defRPr sz="2200">
                <a:solidFill>
                  <a:schemeClr val="dk1"/>
                </a:solidFill>
              </a:defRPr>
            </a:lvl3pPr>
            <a:lvl4pPr lvl="3" algn="ctr" rtl="0">
              <a:lnSpc>
                <a:spcPct val="100000"/>
              </a:lnSpc>
              <a:spcBef>
                <a:spcPts val="0"/>
              </a:spcBef>
              <a:spcAft>
                <a:spcPts val="0"/>
              </a:spcAft>
              <a:buClr>
                <a:schemeClr val="dk1"/>
              </a:buClr>
              <a:buSzPts val="2200"/>
              <a:buNone/>
              <a:defRPr sz="2200">
                <a:solidFill>
                  <a:schemeClr val="dk1"/>
                </a:solidFill>
              </a:defRPr>
            </a:lvl4pPr>
            <a:lvl5pPr lvl="4" algn="ctr" rtl="0">
              <a:lnSpc>
                <a:spcPct val="100000"/>
              </a:lnSpc>
              <a:spcBef>
                <a:spcPts val="0"/>
              </a:spcBef>
              <a:spcAft>
                <a:spcPts val="0"/>
              </a:spcAft>
              <a:buClr>
                <a:schemeClr val="dk1"/>
              </a:buClr>
              <a:buSzPts val="2200"/>
              <a:buNone/>
              <a:defRPr sz="2200">
                <a:solidFill>
                  <a:schemeClr val="dk1"/>
                </a:solidFill>
              </a:defRPr>
            </a:lvl5pPr>
            <a:lvl6pPr lvl="5" algn="ctr" rtl="0">
              <a:lnSpc>
                <a:spcPct val="100000"/>
              </a:lnSpc>
              <a:spcBef>
                <a:spcPts val="0"/>
              </a:spcBef>
              <a:spcAft>
                <a:spcPts val="0"/>
              </a:spcAft>
              <a:buClr>
                <a:schemeClr val="dk1"/>
              </a:buClr>
              <a:buSzPts val="2200"/>
              <a:buNone/>
              <a:defRPr sz="2200">
                <a:solidFill>
                  <a:schemeClr val="dk1"/>
                </a:solidFill>
              </a:defRPr>
            </a:lvl6pPr>
            <a:lvl7pPr lvl="6" algn="ctr" rtl="0">
              <a:lnSpc>
                <a:spcPct val="100000"/>
              </a:lnSpc>
              <a:spcBef>
                <a:spcPts val="0"/>
              </a:spcBef>
              <a:spcAft>
                <a:spcPts val="0"/>
              </a:spcAft>
              <a:buClr>
                <a:schemeClr val="dk1"/>
              </a:buClr>
              <a:buSzPts val="2200"/>
              <a:buNone/>
              <a:defRPr sz="2200">
                <a:solidFill>
                  <a:schemeClr val="dk1"/>
                </a:solidFill>
              </a:defRPr>
            </a:lvl7pPr>
            <a:lvl8pPr lvl="7" algn="ctr" rtl="0">
              <a:lnSpc>
                <a:spcPct val="100000"/>
              </a:lnSpc>
              <a:spcBef>
                <a:spcPts val="0"/>
              </a:spcBef>
              <a:spcAft>
                <a:spcPts val="0"/>
              </a:spcAft>
              <a:buClr>
                <a:schemeClr val="dk1"/>
              </a:buClr>
              <a:buSzPts val="2200"/>
              <a:buNone/>
              <a:defRPr sz="2200">
                <a:solidFill>
                  <a:schemeClr val="dk1"/>
                </a:solidFill>
              </a:defRPr>
            </a:lvl8pPr>
            <a:lvl9pPr lvl="8" algn="ctr"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179" name="Google Shape;179;p23"/>
          <p:cNvSpPr txBox="1">
            <a:spLocks noGrp="1"/>
          </p:cNvSpPr>
          <p:nvPr>
            <p:ph type="subTitle" idx="5"/>
          </p:nvPr>
        </p:nvSpPr>
        <p:spPr>
          <a:xfrm>
            <a:off x="1697850" y="4018650"/>
            <a:ext cx="6115800" cy="43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80" name="Google Shape;180;p23"/>
          <p:cNvSpPr txBox="1">
            <a:spLocks noGrp="1"/>
          </p:cNvSpPr>
          <p:nvPr>
            <p:ph type="subTitle" idx="6"/>
          </p:nvPr>
        </p:nvSpPr>
        <p:spPr>
          <a:xfrm>
            <a:off x="1697850" y="3586394"/>
            <a:ext cx="6115800" cy="43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algn="ctr" rtl="0">
              <a:lnSpc>
                <a:spcPct val="100000"/>
              </a:lnSpc>
              <a:spcBef>
                <a:spcPts val="0"/>
              </a:spcBef>
              <a:spcAft>
                <a:spcPts val="0"/>
              </a:spcAft>
              <a:buClr>
                <a:schemeClr val="dk1"/>
              </a:buClr>
              <a:buSzPts val="2200"/>
              <a:buNone/>
              <a:defRPr sz="2200">
                <a:solidFill>
                  <a:schemeClr val="dk1"/>
                </a:solidFill>
              </a:defRPr>
            </a:lvl2pPr>
            <a:lvl3pPr lvl="2" algn="ctr" rtl="0">
              <a:lnSpc>
                <a:spcPct val="100000"/>
              </a:lnSpc>
              <a:spcBef>
                <a:spcPts val="0"/>
              </a:spcBef>
              <a:spcAft>
                <a:spcPts val="0"/>
              </a:spcAft>
              <a:buClr>
                <a:schemeClr val="dk1"/>
              </a:buClr>
              <a:buSzPts val="2200"/>
              <a:buNone/>
              <a:defRPr sz="2200">
                <a:solidFill>
                  <a:schemeClr val="dk1"/>
                </a:solidFill>
              </a:defRPr>
            </a:lvl3pPr>
            <a:lvl4pPr lvl="3" algn="ctr" rtl="0">
              <a:lnSpc>
                <a:spcPct val="100000"/>
              </a:lnSpc>
              <a:spcBef>
                <a:spcPts val="0"/>
              </a:spcBef>
              <a:spcAft>
                <a:spcPts val="0"/>
              </a:spcAft>
              <a:buClr>
                <a:schemeClr val="dk1"/>
              </a:buClr>
              <a:buSzPts val="2200"/>
              <a:buNone/>
              <a:defRPr sz="2200">
                <a:solidFill>
                  <a:schemeClr val="dk1"/>
                </a:solidFill>
              </a:defRPr>
            </a:lvl4pPr>
            <a:lvl5pPr lvl="4" algn="ctr" rtl="0">
              <a:lnSpc>
                <a:spcPct val="100000"/>
              </a:lnSpc>
              <a:spcBef>
                <a:spcPts val="0"/>
              </a:spcBef>
              <a:spcAft>
                <a:spcPts val="0"/>
              </a:spcAft>
              <a:buClr>
                <a:schemeClr val="dk1"/>
              </a:buClr>
              <a:buSzPts val="2200"/>
              <a:buNone/>
              <a:defRPr sz="2200">
                <a:solidFill>
                  <a:schemeClr val="dk1"/>
                </a:solidFill>
              </a:defRPr>
            </a:lvl5pPr>
            <a:lvl6pPr lvl="5" algn="ctr" rtl="0">
              <a:lnSpc>
                <a:spcPct val="100000"/>
              </a:lnSpc>
              <a:spcBef>
                <a:spcPts val="0"/>
              </a:spcBef>
              <a:spcAft>
                <a:spcPts val="0"/>
              </a:spcAft>
              <a:buClr>
                <a:schemeClr val="dk1"/>
              </a:buClr>
              <a:buSzPts val="2200"/>
              <a:buNone/>
              <a:defRPr sz="2200">
                <a:solidFill>
                  <a:schemeClr val="dk1"/>
                </a:solidFill>
              </a:defRPr>
            </a:lvl6pPr>
            <a:lvl7pPr lvl="6" algn="ctr" rtl="0">
              <a:lnSpc>
                <a:spcPct val="100000"/>
              </a:lnSpc>
              <a:spcBef>
                <a:spcPts val="0"/>
              </a:spcBef>
              <a:spcAft>
                <a:spcPts val="0"/>
              </a:spcAft>
              <a:buClr>
                <a:schemeClr val="dk1"/>
              </a:buClr>
              <a:buSzPts val="2200"/>
              <a:buNone/>
              <a:defRPr sz="2200">
                <a:solidFill>
                  <a:schemeClr val="dk1"/>
                </a:solidFill>
              </a:defRPr>
            </a:lvl7pPr>
            <a:lvl8pPr lvl="7" algn="ctr" rtl="0">
              <a:lnSpc>
                <a:spcPct val="100000"/>
              </a:lnSpc>
              <a:spcBef>
                <a:spcPts val="0"/>
              </a:spcBef>
              <a:spcAft>
                <a:spcPts val="0"/>
              </a:spcAft>
              <a:buClr>
                <a:schemeClr val="dk1"/>
              </a:buClr>
              <a:buSzPts val="2200"/>
              <a:buNone/>
              <a:defRPr sz="2200">
                <a:solidFill>
                  <a:schemeClr val="dk1"/>
                </a:solidFill>
              </a:defRPr>
            </a:lvl8pPr>
            <a:lvl9pPr lvl="8" algn="ctr" rtl="0">
              <a:lnSpc>
                <a:spcPct val="100000"/>
              </a:lnSpc>
              <a:spcBef>
                <a:spcPts val="0"/>
              </a:spcBef>
              <a:spcAft>
                <a:spcPts val="0"/>
              </a:spcAft>
              <a:buClr>
                <a:schemeClr val="dk1"/>
              </a:buClr>
              <a:buSzPts val="2200"/>
              <a:buNone/>
              <a:defRPr sz="2200">
                <a:solidFill>
                  <a:schemeClr val="dk1"/>
                </a:solidFill>
              </a:defRPr>
            </a:lvl9pPr>
          </a:lstStyle>
          <a:p>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81"/>
        <p:cNvGrpSpPr/>
        <p:nvPr/>
      </p:nvGrpSpPr>
      <p:grpSpPr>
        <a:xfrm>
          <a:off x="0" y="0"/>
          <a:ext cx="0" cy="0"/>
          <a:chOff x="0" y="0"/>
          <a:chExt cx="0" cy="0"/>
        </a:xfrm>
      </p:grpSpPr>
      <p:pic>
        <p:nvPicPr>
          <p:cNvPr id="182" name="Google Shape;182;p24"/>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183" name="Google Shape;183;p24"/>
          <p:cNvPicPr preferRelativeResize="0"/>
          <p:nvPr/>
        </p:nvPicPr>
        <p:blipFill rotWithShape="1">
          <a:blip r:embed="rId3">
            <a:alphaModFix/>
          </a:blip>
          <a:srcRect t="86582"/>
          <a:stretch/>
        </p:blipFill>
        <p:spPr>
          <a:xfrm>
            <a:off x="0" y="4451425"/>
            <a:ext cx="9144001" cy="689399"/>
          </a:xfrm>
          <a:prstGeom prst="rect">
            <a:avLst/>
          </a:prstGeom>
          <a:noFill/>
          <a:ln>
            <a:noFill/>
          </a:ln>
        </p:spPr>
      </p:pic>
      <p:cxnSp>
        <p:nvCxnSpPr>
          <p:cNvPr id="184" name="Google Shape;184;p24"/>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185" name="Google Shape;185;p24"/>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
        <p:nvSpPr>
          <p:cNvPr id="186" name="Google Shape;186;p24"/>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sp>
        <p:nvSpPr>
          <p:cNvPr id="187" name="Google Shape;187;p24"/>
          <p:cNvSpPr txBox="1">
            <a:spLocks noGrp="1"/>
          </p:cNvSpPr>
          <p:nvPr>
            <p:ph type="subTitle" idx="1"/>
          </p:nvPr>
        </p:nvSpPr>
        <p:spPr>
          <a:xfrm>
            <a:off x="1705875" y="2039417"/>
            <a:ext cx="2096700" cy="63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88" name="Google Shape;188;p24"/>
          <p:cNvSpPr txBox="1">
            <a:spLocks noGrp="1"/>
          </p:cNvSpPr>
          <p:nvPr>
            <p:ph type="subTitle" idx="2"/>
          </p:nvPr>
        </p:nvSpPr>
        <p:spPr>
          <a:xfrm>
            <a:off x="1705875" y="1573200"/>
            <a:ext cx="2096700" cy="46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algn="ctr" rtl="0">
              <a:lnSpc>
                <a:spcPct val="100000"/>
              </a:lnSpc>
              <a:spcBef>
                <a:spcPts val="0"/>
              </a:spcBef>
              <a:spcAft>
                <a:spcPts val="0"/>
              </a:spcAft>
              <a:buClr>
                <a:schemeClr val="dk1"/>
              </a:buClr>
              <a:buSzPts val="2200"/>
              <a:buNone/>
              <a:defRPr sz="2200">
                <a:solidFill>
                  <a:schemeClr val="dk1"/>
                </a:solidFill>
              </a:defRPr>
            </a:lvl2pPr>
            <a:lvl3pPr lvl="2" algn="ctr" rtl="0">
              <a:lnSpc>
                <a:spcPct val="100000"/>
              </a:lnSpc>
              <a:spcBef>
                <a:spcPts val="0"/>
              </a:spcBef>
              <a:spcAft>
                <a:spcPts val="0"/>
              </a:spcAft>
              <a:buClr>
                <a:schemeClr val="dk1"/>
              </a:buClr>
              <a:buSzPts val="2200"/>
              <a:buNone/>
              <a:defRPr sz="2200">
                <a:solidFill>
                  <a:schemeClr val="dk1"/>
                </a:solidFill>
              </a:defRPr>
            </a:lvl3pPr>
            <a:lvl4pPr lvl="3" algn="ctr" rtl="0">
              <a:lnSpc>
                <a:spcPct val="100000"/>
              </a:lnSpc>
              <a:spcBef>
                <a:spcPts val="0"/>
              </a:spcBef>
              <a:spcAft>
                <a:spcPts val="0"/>
              </a:spcAft>
              <a:buClr>
                <a:schemeClr val="dk1"/>
              </a:buClr>
              <a:buSzPts val="2200"/>
              <a:buNone/>
              <a:defRPr sz="2200">
                <a:solidFill>
                  <a:schemeClr val="dk1"/>
                </a:solidFill>
              </a:defRPr>
            </a:lvl4pPr>
            <a:lvl5pPr lvl="4" algn="ctr" rtl="0">
              <a:lnSpc>
                <a:spcPct val="100000"/>
              </a:lnSpc>
              <a:spcBef>
                <a:spcPts val="0"/>
              </a:spcBef>
              <a:spcAft>
                <a:spcPts val="0"/>
              </a:spcAft>
              <a:buClr>
                <a:schemeClr val="dk1"/>
              </a:buClr>
              <a:buSzPts val="2200"/>
              <a:buNone/>
              <a:defRPr sz="2200">
                <a:solidFill>
                  <a:schemeClr val="dk1"/>
                </a:solidFill>
              </a:defRPr>
            </a:lvl5pPr>
            <a:lvl6pPr lvl="5" algn="ctr" rtl="0">
              <a:lnSpc>
                <a:spcPct val="100000"/>
              </a:lnSpc>
              <a:spcBef>
                <a:spcPts val="0"/>
              </a:spcBef>
              <a:spcAft>
                <a:spcPts val="0"/>
              </a:spcAft>
              <a:buClr>
                <a:schemeClr val="dk1"/>
              </a:buClr>
              <a:buSzPts val="2200"/>
              <a:buNone/>
              <a:defRPr sz="2200">
                <a:solidFill>
                  <a:schemeClr val="dk1"/>
                </a:solidFill>
              </a:defRPr>
            </a:lvl6pPr>
            <a:lvl7pPr lvl="6" algn="ctr" rtl="0">
              <a:lnSpc>
                <a:spcPct val="100000"/>
              </a:lnSpc>
              <a:spcBef>
                <a:spcPts val="0"/>
              </a:spcBef>
              <a:spcAft>
                <a:spcPts val="0"/>
              </a:spcAft>
              <a:buClr>
                <a:schemeClr val="dk1"/>
              </a:buClr>
              <a:buSzPts val="2200"/>
              <a:buNone/>
              <a:defRPr sz="2200">
                <a:solidFill>
                  <a:schemeClr val="dk1"/>
                </a:solidFill>
              </a:defRPr>
            </a:lvl7pPr>
            <a:lvl8pPr lvl="7" algn="ctr" rtl="0">
              <a:lnSpc>
                <a:spcPct val="100000"/>
              </a:lnSpc>
              <a:spcBef>
                <a:spcPts val="0"/>
              </a:spcBef>
              <a:spcAft>
                <a:spcPts val="0"/>
              </a:spcAft>
              <a:buClr>
                <a:schemeClr val="dk1"/>
              </a:buClr>
              <a:buSzPts val="2200"/>
              <a:buNone/>
              <a:defRPr sz="2200">
                <a:solidFill>
                  <a:schemeClr val="dk1"/>
                </a:solidFill>
              </a:defRPr>
            </a:lvl8pPr>
            <a:lvl9pPr lvl="8" algn="ctr"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189" name="Google Shape;189;p24"/>
          <p:cNvSpPr txBox="1">
            <a:spLocks noGrp="1"/>
          </p:cNvSpPr>
          <p:nvPr>
            <p:ph type="subTitle" idx="3"/>
          </p:nvPr>
        </p:nvSpPr>
        <p:spPr>
          <a:xfrm>
            <a:off x="1705875" y="3381598"/>
            <a:ext cx="2096700" cy="63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0" name="Google Shape;190;p24"/>
          <p:cNvSpPr txBox="1">
            <a:spLocks noGrp="1"/>
          </p:cNvSpPr>
          <p:nvPr>
            <p:ph type="subTitle" idx="4"/>
          </p:nvPr>
        </p:nvSpPr>
        <p:spPr>
          <a:xfrm>
            <a:off x="1705875" y="2915379"/>
            <a:ext cx="2096700" cy="46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algn="ctr" rtl="0">
              <a:lnSpc>
                <a:spcPct val="100000"/>
              </a:lnSpc>
              <a:spcBef>
                <a:spcPts val="0"/>
              </a:spcBef>
              <a:spcAft>
                <a:spcPts val="0"/>
              </a:spcAft>
              <a:buClr>
                <a:schemeClr val="dk1"/>
              </a:buClr>
              <a:buSzPts val="2200"/>
              <a:buNone/>
              <a:defRPr sz="2200">
                <a:solidFill>
                  <a:schemeClr val="dk1"/>
                </a:solidFill>
              </a:defRPr>
            </a:lvl2pPr>
            <a:lvl3pPr lvl="2" algn="ctr" rtl="0">
              <a:lnSpc>
                <a:spcPct val="100000"/>
              </a:lnSpc>
              <a:spcBef>
                <a:spcPts val="0"/>
              </a:spcBef>
              <a:spcAft>
                <a:spcPts val="0"/>
              </a:spcAft>
              <a:buClr>
                <a:schemeClr val="dk1"/>
              </a:buClr>
              <a:buSzPts val="2200"/>
              <a:buNone/>
              <a:defRPr sz="2200">
                <a:solidFill>
                  <a:schemeClr val="dk1"/>
                </a:solidFill>
              </a:defRPr>
            </a:lvl3pPr>
            <a:lvl4pPr lvl="3" algn="ctr" rtl="0">
              <a:lnSpc>
                <a:spcPct val="100000"/>
              </a:lnSpc>
              <a:spcBef>
                <a:spcPts val="0"/>
              </a:spcBef>
              <a:spcAft>
                <a:spcPts val="0"/>
              </a:spcAft>
              <a:buClr>
                <a:schemeClr val="dk1"/>
              </a:buClr>
              <a:buSzPts val="2200"/>
              <a:buNone/>
              <a:defRPr sz="2200">
                <a:solidFill>
                  <a:schemeClr val="dk1"/>
                </a:solidFill>
              </a:defRPr>
            </a:lvl4pPr>
            <a:lvl5pPr lvl="4" algn="ctr" rtl="0">
              <a:lnSpc>
                <a:spcPct val="100000"/>
              </a:lnSpc>
              <a:spcBef>
                <a:spcPts val="0"/>
              </a:spcBef>
              <a:spcAft>
                <a:spcPts val="0"/>
              </a:spcAft>
              <a:buClr>
                <a:schemeClr val="dk1"/>
              </a:buClr>
              <a:buSzPts val="2200"/>
              <a:buNone/>
              <a:defRPr sz="2200">
                <a:solidFill>
                  <a:schemeClr val="dk1"/>
                </a:solidFill>
              </a:defRPr>
            </a:lvl5pPr>
            <a:lvl6pPr lvl="5" algn="ctr" rtl="0">
              <a:lnSpc>
                <a:spcPct val="100000"/>
              </a:lnSpc>
              <a:spcBef>
                <a:spcPts val="0"/>
              </a:spcBef>
              <a:spcAft>
                <a:spcPts val="0"/>
              </a:spcAft>
              <a:buClr>
                <a:schemeClr val="dk1"/>
              </a:buClr>
              <a:buSzPts val="2200"/>
              <a:buNone/>
              <a:defRPr sz="2200">
                <a:solidFill>
                  <a:schemeClr val="dk1"/>
                </a:solidFill>
              </a:defRPr>
            </a:lvl6pPr>
            <a:lvl7pPr lvl="6" algn="ctr" rtl="0">
              <a:lnSpc>
                <a:spcPct val="100000"/>
              </a:lnSpc>
              <a:spcBef>
                <a:spcPts val="0"/>
              </a:spcBef>
              <a:spcAft>
                <a:spcPts val="0"/>
              </a:spcAft>
              <a:buClr>
                <a:schemeClr val="dk1"/>
              </a:buClr>
              <a:buSzPts val="2200"/>
              <a:buNone/>
              <a:defRPr sz="2200">
                <a:solidFill>
                  <a:schemeClr val="dk1"/>
                </a:solidFill>
              </a:defRPr>
            </a:lvl7pPr>
            <a:lvl8pPr lvl="7" algn="ctr" rtl="0">
              <a:lnSpc>
                <a:spcPct val="100000"/>
              </a:lnSpc>
              <a:spcBef>
                <a:spcPts val="0"/>
              </a:spcBef>
              <a:spcAft>
                <a:spcPts val="0"/>
              </a:spcAft>
              <a:buClr>
                <a:schemeClr val="dk1"/>
              </a:buClr>
              <a:buSzPts val="2200"/>
              <a:buNone/>
              <a:defRPr sz="2200">
                <a:solidFill>
                  <a:schemeClr val="dk1"/>
                </a:solidFill>
              </a:defRPr>
            </a:lvl8pPr>
            <a:lvl9pPr lvl="8" algn="ctr"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191" name="Google Shape;191;p24"/>
          <p:cNvSpPr txBox="1">
            <a:spLocks noGrp="1"/>
          </p:cNvSpPr>
          <p:nvPr>
            <p:ph type="subTitle" idx="5"/>
          </p:nvPr>
        </p:nvSpPr>
        <p:spPr>
          <a:xfrm>
            <a:off x="5201025" y="2039398"/>
            <a:ext cx="2096700" cy="63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4"/>
          <p:cNvSpPr txBox="1">
            <a:spLocks noGrp="1"/>
          </p:cNvSpPr>
          <p:nvPr>
            <p:ph type="subTitle" idx="6"/>
          </p:nvPr>
        </p:nvSpPr>
        <p:spPr>
          <a:xfrm>
            <a:off x="5201027" y="1573200"/>
            <a:ext cx="2096700" cy="46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algn="ctr" rtl="0">
              <a:lnSpc>
                <a:spcPct val="100000"/>
              </a:lnSpc>
              <a:spcBef>
                <a:spcPts val="0"/>
              </a:spcBef>
              <a:spcAft>
                <a:spcPts val="0"/>
              </a:spcAft>
              <a:buClr>
                <a:schemeClr val="dk1"/>
              </a:buClr>
              <a:buSzPts val="2200"/>
              <a:buNone/>
              <a:defRPr sz="2200">
                <a:solidFill>
                  <a:schemeClr val="dk1"/>
                </a:solidFill>
              </a:defRPr>
            </a:lvl2pPr>
            <a:lvl3pPr lvl="2" algn="ctr" rtl="0">
              <a:lnSpc>
                <a:spcPct val="100000"/>
              </a:lnSpc>
              <a:spcBef>
                <a:spcPts val="0"/>
              </a:spcBef>
              <a:spcAft>
                <a:spcPts val="0"/>
              </a:spcAft>
              <a:buClr>
                <a:schemeClr val="dk1"/>
              </a:buClr>
              <a:buSzPts val="2200"/>
              <a:buNone/>
              <a:defRPr sz="2200">
                <a:solidFill>
                  <a:schemeClr val="dk1"/>
                </a:solidFill>
              </a:defRPr>
            </a:lvl3pPr>
            <a:lvl4pPr lvl="3" algn="ctr" rtl="0">
              <a:lnSpc>
                <a:spcPct val="100000"/>
              </a:lnSpc>
              <a:spcBef>
                <a:spcPts val="0"/>
              </a:spcBef>
              <a:spcAft>
                <a:spcPts val="0"/>
              </a:spcAft>
              <a:buClr>
                <a:schemeClr val="dk1"/>
              </a:buClr>
              <a:buSzPts val="2200"/>
              <a:buNone/>
              <a:defRPr sz="2200">
                <a:solidFill>
                  <a:schemeClr val="dk1"/>
                </a:solidFill>
              </a:defRPr>
            </a:lvl4pPr>
            <a:lvl5pPr lvl="4" algn="ctr" rtl="0">
              <a:lnSpc>
                <a:spcPct val="100000"/>
              </a:lnSpc>
              <a:spcBef>
                <a:spcPts val="0"/>
              </a:spcBef>
              <a:spcAft>
                <a:spcPts val="0"/>
              </a:spcAft>
              <a:buClr>
                <a:schemeClr val="dk1"/>
              </a:buClr>
              <a:buSzPts val="2200"/>
              <a:buNone/>
              <a:defRPr sz="2200">
                <a:solidFill>
                  <a:schemeClr val="dk1"/>
                </a:solidFill>
              </a:defRPr>
            </a:lvl5pPr>
            <a:lvl6pPr lvl="5" algn="ctr" rtl="0">
              <a:lnSpc>
                <a:spcPct val="100000"/>
              </a:lnSpc>
              <a:spcBef>
                <a:spcPts val="0"/>
              </a:spcBef>
              <a:spcAft>
                <a:spcPts val="0"/>
              </a:spcAft>
              <a:buClr>
                <a:schemeClr val="dk1"/>
              </a:buClr>
              <a:buSzPts val="2200"/>
              <a:buNone/>
              <a:defRPr sz="2200">
                <a:solidFill>
                  <a:schemeClr val="dk1"/>
                </a:solidFill>
              </a:defRPr>
            </a:lvl6pPr>
            <a:lvl7pPr lvl="6" algn="ctr" rtl="0">
              <a:lnSpc>
                <a:spcPct val="100000"/>
              </a:lnSpc>
              <a:spcBef>
                <a:spcPts val="0"/>
              </a:spcBef>
              <a:spcAft>
                <a:spcPts val="0"/>
              </a:spcAft>
              <a:buClr>
                <a:schemeClr val="dk1"/>
              </a:buClr>
              <a:buSzPts val="2200"/>
              <a:buNone/>
              <a:defRPr sz="2200">
                <a:solidFill>
                  <a:schemeClr val="dk1"/>
                </a:solidFill>
              </a:defRPr>
            </a:lvl7pPr>
            <a:lvl8pPr lvl="7" algn="ctr" rtl="0">
              <a:lnSpc>
                <a:spcPct val="100000"/>
              </a:lnSpc>
              <a:spcBef>
                <a:spcPts val="0"/>
              </a:spcBef>
              <a:spcAft>
                <a:spcPts val="0"/>
              </a:spcAft>
              <a:buClr>
                <a:schemeClr val="dk1"/>
              </a:buClr>
              <a:buSzPts val="2200"/>
              <a:buNone/>
              <a:defRPr sz="2200">
                <a:solidFill>
                  <a:schemeClr val="dk1"/>
                </a:solidFill>
              </a:defRPr>
            </a:lvl8pPr>
            <a:lvl9pPr lvl="8" algn="ctr"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193" name="Google Shape;193;p24"/>
          <p:cNvSpPr txBox="1">
            <a:spLocks noGrp="1"/>
          </p:cNvSpPr>
          <p:nvPr>
            <p:ph type="subTitle" idx="7"/>
          </p:nvPr>
        </p:nvSpPr>
        <p:spPr>
          <a:xfrm>
            <a:off x="5201025" y="3381575"/>
            <a:ext cx="2096700" cy="63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4" name="Google Shape;194;p24"/>
          <p:cNvSpPr txBox="1">
            <a:spLocks noGrp="1"/>
          </p:cNvSpPr>
          <p:nvPr>
            <p:ph type="subTitle" idx="8"/>
          </p:nvPr>
        </p:nvSpPr>
        <p:spPr>
          <a:xfrm>
            <a:off x="5201027" y="2915363"/>
            <a:ext cx="2096700" cy="46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algn="ctr" rtl="0">
              <a:lnSpc>
                <a:spcPct val="100000"/>
              </a:lnSpc>
              <a:spcBef>
                <a:spcPts val="0"/>
              </a:spcBef>
              <a:spcAft>
                <a:spcPts val="0"/>
              </a:spcAft>
              <a:buClr>
                <a:schemeClr val="dk1"/>
              </a:buClr>
              <a:buSzPts val="2200"/>
              <a:buNone/>
              <a:defRPr sz="2200">
                <a:solidFill>
                  <a:schemeClr val="dk1"/>
                </a:solidFill>
              </a:defRPr>
            </a:lvl2pPr>
            <a:lvl3pPr lvl="2" algn="ctr" rtl="0">
              <a:lnSpc>
                <a:spcPct val="100000"/>
              </a:lnSpc>
              <a:spcBef>
                <a:spcPts val="0"/>
              </a:spcBef>
              <a:spcAft>
                <a:spcPts val="0"/>
              </a:spcAft>
              <a:buClr>
                <a:schemeClr val="dk1"/>
              </a:buClr>
              <a:buSzPts val="2200"/>
              <a:buNone/>
              <a:defRPr sz="2200">
                <a:solidFill>
                  <a:schemeClr val="dk1"/>
                </a:solidFill>
              </a:defRPr>
            </a:lvl3pPr>
            <a:lvl4pPr lvl="3" algn="ctr" rtl="0">
              <a:lnSpc>
                <a:spcPct val="100000"/>
              </a:lnSpc>
              <a:spcBef>
                <a:spcPts val="0"/>
              </a:spcBef>
              <a:spcAft>
                <a:spcPts val="0"/>
              </a:spcAft>
              <a:buClr>
                <a:schemeClr val="dk1"/>
              </a:buClr>
              <a:buSzPts val="2200"/>
              <a:buNone/>
              <a:defRPr sz="2200">
                <a:solidFill>
                  <a:schemeClr val="dk1"/>
                </a:solidFill>
              </a:defRPr>
            </a:lvl4pPr>
            <a:lvl5pPr lvl="4" algn="ctr" rtl="0">
              <a:lnSpc>
                <a:spcPct val="100000"/>
              </a:lnSpc>
              <a:spcBef>
                <a:spcPts val="0"/>
              </a:spcBef>
              <a:spcAft>
                <a:spcPts val="0"/>
              </a:spcAft>
              <a:buClr>
                <a:schemeClr val="dk1"/>
              </a:buClr>
              <a:buSzPts val="2200"/>
              <a:buNone/>
              <a:defRPr sz="2200">
                <a:solidFill>
                  <a:schemeClr val="dk1"/>
                </a:solidFill>
              </a:defRPr>
            </a:lvl5pPr>
            <a:lvl6pPr lvl="5" algn="ctr" rtl="0">
              <a:lnSpc>
                <a:spcPct val="100000"/>
              </a:lnSpc>
              <a:spcBef>
                <a:spcPts val="0"/>
              </a:spcBef>
              <a:spcAft>
                <a:spcPts val="0"/>
              </a:spcAft>
              <a:buClr>
                <a:schemeClr val="dk1"/>
              </a:buClr>
              <a:buSzPts val="2200"/>
              <a:buNone/>
              <a:defRPr sz="2200">
                <a:solidFill>
                  <a:schemeClr val="dk1"/>
                </a:solidFill>
              </a:defRPr>
            </a:lvl6pPr>
            <a:lvl7pPr lvl="6" algn="ctr" rtl="0">
              <a:lnSpc>
                <a:spcPct val="100000"/>
              </a:lnSpc>
              <a:spcBef>
                <a:spcPts val="0"/>
              </a:spcBef>
              <a:spcAft>
                <a:spcPts val="0"/>
              </a:spcAft>
              <a:buClr>
                <a:schemeClr val="dk1"/>
              </a:buClr>
              <a:buSzPts val="2200"/>
              <a:buNone/>
              <a:defRPr sz="2200">
                <a:solidFill>
                  <a:schemeClr val="dk1"/>
                </a:solidFill>
              </a:defRPr>
            </a:lvl7pPr>
            <a:lvl8pPr lvl="7" algn="ctr" rtl="0">
              <a:lnSpc>
                <a:spcPct val="100000"/>
              </a:lnSpc>
              <a:spcBef>
                <a:spcPts val="0"/>
              </a:spcBef>
              <a:spcAft>
                <a:spcPts val="0"/>
              </a:spcAft>
              <a:buClr>
                <a:schemeClr val="dk1"/>
              </a:buClr>
              <a:buSzPts val="2200"/>
              <a:buNone/>
              <a:defRPr sz="2200">
                <a:solidFill>
                  <a:schemeClr val="dk1"/>
                </a:solidFill>
              </a:defRPr>
            </a:lvl8pPr>
            <a:lvl9pPr lvl="8" algn="ctr" rtl="0">
              <a:lnSpc>
                <a:spcPct val="100000"/>
              </a:lnSpc>
              <a:spcBef>
                <a:spcPts val="0"/>
              </a:spcBef>
              <a:spcAft>
                <a:spcPts val="0"/>
              </a:spcAft>
              <a:buClr>
                <a:schemeClr val="dk1"/>
              </a:buClr>
              <a:buSzPts val="2200"/>
              <a:buNone/>
              <a:defRPr sz="2200">
                <a:solidFill>
                  <a:schemeClr val="dk1"/>
                </a:solidFill>
              </a:defRPr>
            </a:lvl9pPr>
          </a:lstStyle>
          <a:p>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95"/>
        <p:cNvGrpSpPr/>
        <p:nvPr/>
      </p:nvGrpSpPr>
      <p:grpSpPr>
        <a:xfrm>
          <a:off x="0" y="0"/>
          <a:ext cx="0" cy="0"/>
          <a:chOff x="0" y="0"/>
          <a:chExt cx="0" cy="0"/>
        </a:xfrm>
      </p:grpSpPr>
      <p:pic>
        <p:nvPicPr>
          <p:cNvPr id="196" name="Google Shape;196;p25"/>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197" name="Google Shape;197;p25"/>
          <p:cNvPicPr preferRelativeResize="0"/>
          <p:nvPr/>
        </p:nvPicPr>
        <p:blipFill rotWithShape="1">
          <a:blip r:embed="rId3">
            <a:alphaModFix/>
          </a:blip>
          <a:srcRect l="65198"/>
          <a:stretch/>
        </p:blipFill>
        <p:spPr>
          <a:xfrm>
            <a:off x="5961625" y="2675"/>
            <a:ext cx="3182376" cy="5138151"/>
          </a:xfrm>
          <a:prstGeom prst="rect">
            <a:avLst/>
          </a:prstGeom>
          <a:noFill/>
          <a:ln>
            <a:noFill/>
          </a:ln>
        </p:spPr>
      </p:pic>
      <p:cxnSp>
        <p:nvCxnSpPr>
          <p:cNvPr id="198" name="Google Shape;198;p25"/>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199" name="Google Shape;199;p25"/>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sp>
        <p:nvSpPr>
          <p:cNvPr id="200" name="Google Shape;200;p25"/>
          <p:cNvSpPr txBox="1">
            <a:spLocks noGrp="1"/>
          </p:cNvSpPr>
          <p:nvPr>
            <p:ph type="title"/>
          </p:nvPr>
        </p:nvSpPr>
        <p:spPr>
          <a:xfrm>
            <a:off x="947450" y="539500"/>
            <a:ext cx="48525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sp>
        <p:nvSpPr>
          <p:cNvPr id="201" name="Google Shape;201;p25"/>
          <p:cNvSpPr txBox="1">
            <a:spLocks noGrp="1"/>
          </p:cNvSpPr>
          <p:nvPr>
            <p:ph type="subTitle" idx="1"/>
          </p:nvPr>
        </p:nvSpPr>
        <p:spPr>
          <a:xfrm>
            <a:off x="947520" y="1821963"/>
            <a:ext cx="2022000" cy="56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2" name="Google Shape;202;p25"/>
          <p:cNvSpPr txBox="1">
            <a:spLocks noGrp="1"/>
          </p:cNvSpPr>
          <p:nvPr>
            <p:ph type="subTitle" idx="2"/>
          </p:nvPr>
        </p:nvSpPr>
        <p:spPr>
          <a:xfrm>
            <a:off x="947450" y="2884520"/>
            <a:ext cx="2022000" cy="56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3" name="Google Shape;203;p25"/>
          <p:cNvSpPr txBox="1">
            <a:spLocks noGrp="1"/>
          </p:cNvSpPr>
          <p:nvPr>
            <p:ph type="subTitle" idx="3"/>
          </p:nvPr>
        </p:nvSpPr>
        <p:spPr>
          <a:xfrm>
            <a:off x="947520" y="3946550"/>
            <a:ext cx="2022000" cy="56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4" name="Google Shape;204;p25"/>
          <p:cNvSpPr txBox="1">
            <a:spLocks noGrp="1"/>
          </p:cNvSpPr>
          <p:nvPr>
            <p:ph type="subTitle" idx="4"/>
          </p:nvPr>
        </p:nvSpPr>
        <p:spPr>
          <a:xfrm>
            <a:off x="3633358" y="3946048"/>
            <a:ext cx="2022000" cy="56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5" name="Google Shape;205;p25"/>
          <p:cNvSpPr txBox="1">
            <a:spLocks noGrp="1"/>
          </p:cNvSpPr>
          <p:nvPr>
            <p:ph type="subTitle" idx="5"/>
          </p:nvPr>
        </p:nvSpPr>
        <p:spPr>
          <a:xfrm>
            <a:off x="3633385" y="1822479"/>
            <a:ext cx="2022000" cy="56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5"/>
          <p:cNvSpPr txBox="1">
            <a:spLocks noGrp="1"/>
          </p:cNvSpPr>
          <p:nvPr>
            <p:ph type="subTitle" idx="6"/>
          </p:nvPr>
        </p:nvSpPr>
        <p:spPr>
          <a:xfrm>
            <a:off x="3633315" y="2884263"/>
            <a:ext cx="2022000" cy="56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5"/>
          <p:cNvSpPr txBox="1">
            <a:spLocks noGrp="1"/>
          </p:cNvSpPr>
          <p:nvPr>
            <p:ph type="subTitle" idx="7"/>
          </p:nvPr>
        </p:nvSpPr>
        <p:spPr>
          <a:xfrm>
            <a:off x="947520" y="1491875"/>
            <a:ext cx="2022000" cy="40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208" name="Google Shape;208;p25"/>
          <p:cNvSpPr txBox="1">
            <a:spLocks noGrp="1"/>
          </p:cNvSpPr>
          <p:nvPr>
            <p:ph type="subTitle" idx="8"/>
          </p:nvPr>
        </p:nvSpPr>
        <p:spPr>
          <a:xfrm>
            <a:off x="947450" y="2553929"/>
            <a:ext cx="2022000" cy="40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209" name="Google Shape;209;p25"/>
          <p:cNvSpPr txBox="1">
            <a:spLocks noGrp="1"/>
          </p:cNvSpPr>
          <p:nvPr>
            <p:ph type="subTitle" idx="9"/>
          </p:nvPr>
        </p:nvSpPr>
        <p:spPr>
          <a:xfrm>
            <a:off x="947520" y="3615970"/>
            <a:ext cx="2022000" cy="40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210" name="Google Shape;210;p25"/>
          <p:cNvSpPr txBox="1">
            <a:spLocks noGrp="1"/>
          </p:cNvSpPr>
          <p:nvPr>
            <p:ph type="subTitle" idx="13"/>
          </p:nvPr>
        </p:nvSpPr>
        <p:spPr>
          <a:xfrm>
            <a:off x="3633398" y="3615980"/>
            <a:ext cx="2022000" cy="40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211" name="Google Shape;211;p25"/>
          <p:cNvSpPr txBox="1">
            <a:spLocks noGrp="1"/>
          </p:cNvSpPr>
          <p:nvPr>
            <p:ph type="subTitle" idx="14"/>
          </p:nvPr>
        </p:nvSpPr>
        <p:spPr>
          <a:xfrm>
            <a:off x="3633328" y="2553927"/>
            <a:ext cx="2022000" cy="40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212" name="Google Shape;212;p25"/>
          <p:cNvSpPr txBox="1">
            <a:spLocks noGrp="1"/>
          </p:cNvSpPr>
          <p:nvPr>
            <p:ph type="subTitle" idx="15"/>
          </p:nvPr>
        </p:nvSpPr>
        <p:spPr>
          <a:xfrm>
            <a:off x="3633398" y="1491875"/>
            <a:ext cx="2022000" cy="40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200"/>
              <a:buNone/>
              <a:defRPr sz="2100">
                <a:solidFill>
                  <a:schemeClr val="dk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BLANK_1_1_1_1_1_1_2">
    <p:spTree>
      <p:nvGrpSpPr>
        <p:cNvPr id="1" name="Shape 213"/>
        <p:cNvGrpSpPr/>
        <p:nvPr/>
      </p:nvGrpSpPr>
      <p:grpSpPr>
        <a:xfrm>
          <a:off x="0" y="0"/>
          <a:ext cx="0" cy="0"/>
          <a:chOff x="0" y="0"/>
          <a:chExt cx="0" cy="0"/>
        </a:xfrm>
      </p:grpSpPr>
      <p:pic>
        <p:nvPicPr>
          <p:cNvPr id="214" name="Google Shape;214;p26"/>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215" name="Google Shape;215;p26"/>
          <p:cNvPicPr preferRelativeResize="0"/>
          <p:nvPr/>
        </p:nvPicPr>
        <p:blipFill rotWithShape="1">
          <a:blip r:embed="rId3">
            <a:alphaModFix/>
          </a:blip>
          <a:srcRect r="57125"/>
          <a:stretch/>
        </p:blipFill>
        <p:spPr>
          <a:xfrm>
            <a:off x="0" y="2675"/>
            <a:ext cx="3920548" cy="5138151"/>
          </a:xfrm>
          <a:prstGeom prst="rect">
            <a:avLst/>
          </a:prstGeom>
          <a:noFill/>
          <a:ln>
            <a:noFill/>
          </a:ln>
        </p:spPr>
      </p:pic>
      <p:cxnSp>
        <p:nvCxnSpPr>
          <p:cNvPr id="216" name="Google Shape;216;p26"/>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217" name="Google Shape;217;p26"/>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sp>
        <p:nvSpPr>
          <p:cNvPr id="218" name="Google Shape;218;p26"/>
          <p:cNvSpPr txBox="1">
            <a:spLocks noGrp="1"/>
          </p:cNvSpPr>
          <p:nvPr>
            <p:ph type="title" hasCustomPrompt="1"/>
          </p:nvPr>
        </p:nvSpPr>
        <p:spPr>
          <a:xfrm>
            <a:off x="4567425" y="689625"/>
            <a:ext cx="3867900" cy="767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40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rPr dirty="0"/>
              <a:t>xx%</a:t>
            </a:r>
          </a:p>
        </p:txBody>
      </p:sp>
      <p:sp>
        <p:nvSpPr>
          <p:cNvPr id="219" name="Google Shape;219;p26"/>
          <p:cNvSpPr txBox="1">
            <a:spLocks noGrp="1"/>
          </p:cNvSpPr>
          <p:nvPr>
            <p:ph type="subTitle" idx="1"/>
          </p:nvPr>
        </p:nvSpPr>
        <p:spPr>
          <a:xfrm>
            <a:off x="4567425" y="1456652"/>
            <a:ext cx="3867900" cy="41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
        <p:nvSpPr>
          <p:cNvPr id="220" name="Google Shape;220;p26"/>
          <p:cNvSpPr txBox="1">
            <a:spLocks noGrp="1"/>
          </p:cNvSpPr>
          <p:nvPr>
            <p:ph type="title" idx="2" hasCustomPrompt="1"/>
          </p:nvPr>
        </p:nvSpPr>
        <p:spPr>
          <a:xfrm>
            <a:off x="4567425" y="1980487"/>
            <a:ext cx="3867900" cy="767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40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rPr dirty="0"/>
              <a:t>xx%</a:t>
            </a:r>
          </a:p>
        </p:txBody>
      </p:sp>
      <p:sp>
        <p:nvSpPr>
          <p:cNvPr id="221" name="Google Shape;221;p26"/>
          <p:cNvSpPr txBox="1">
            <a:spLocks noGrp="1"/>
          </p:cNvSpPr>
          <p:nvPr>
            <p:ph type="subTitle" idx="3"/>
          </p:nvPr>
        </p:nvSpPr>
        <p:spPr>
          <a:xfrm>
            <a:off x="4567425" y="2747520"/>
            <a:ext cx="3867900" cy="41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
        <p:nvSpPr>
          <p:cNvPr id="222" name="Google Shape;222;p26"/>
          <p:cNvSpPr txBox="1">
            <a:spLocks noGrp="1"/>
          </p:cNvSpPr>
          <p:nvPr>
            <p:ph type="title" idx="4" hasCustomPrompt="1"/>
          </p:nvPr>
        </p:nvSpPr>
        <p:spPr>
          <a:xfrm>
            <a:off x="4567425" y="3271362"/>
            <a:ext cx="3867900" cy="767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40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rPr dirty="0"/>
              <a:t>xx%</a:t>
            </a:r>
          </a:p>
        </p:txBody>
      </p:sp>
      <p:sp>
        <p:nvSpPr>
          <p:cNvPr id="223" name="Google Shape;223;p26"/>
          <p:cNvSpPr txBox="1">
            <a:spLocks noGrp="1"/>
          </p:cNvSpPr>
          <p:nvPr>
            <p:ph type="subTitle" idx="5"/>
          </p:nvPr>
        </p:nvSpPr>
        <p:spPr>
          <a:xfrm>
            <a:off x="4567425" y="4038389"/>
            <a:ext cx="3867900" cy="41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224"/>
        <p:cNvGrpSpPr/>
        <p:nvPr/>
      </p:nvGrpSpPr>
      <p:grpSpPr>
        <a:xfrm>
          <a:off x="0" y="0"/>
          <a:ext cx="0" cy="0"/>
          <a:chOff x="0" y="0"/>
          <a:chExt cx="0" cy="0"/>
        </a:xfrm>
      </p:grpSpPr>
      <p:pic>
        <p:nvPicPr>
          <p:cNvPr id="225" name="Google Shape;225;p27"/>
          <p:cNvPicPr preferRelativeResize="0"/>
          <p:nvPr/>
        </p:nvPicPr>
        <p:blipFill rotWithShape="1">
          <a:blip r:embed="rId2">
            <a:alphaModFix amt="88000"/>
          </a:blip>
          <a:srcRect/>
          <a:stretch/>
        </p:blipFill>
        <p:spPr>
          <a:xfrm>
            <a:off x="375" y="2676"/>
            <a:ext cx="9144001" cy="5138149"/>
          </a:xfrm>
          <a:prstGeom prst="rect">
            <a:avLst/>
          </a:prstGeom>
          <a:noFill/>
          <a:ln>
            <a:noFill/>
          </a:ln>
        </p:spPr>
      </p:pic>
      <p:pic>
        <p:nvPicPr>
          <p:cNvPr id="226" name="Google Shape;226;p27"/>
          <p:cNvPicPr preferRelativeResize="0"/>
          <p:nvPr/>
        </p:nvPicPr>
        <p:blipFill rotWithShape="1">
          <a:blip r:embed="rId3">
            <a:alphaModFix/>
          </a:blip>
          <a:srcRect t="28805"/>
          <a:stretch/>
        </p:blipFill>
        <p:spPr>
          <a:xfrm>
            <a:off x="375" y="1482600"/>
            <a:ext cx="9144001" cy="3658225"/>
          </a:xfrm>
          <a:prstGeom prst="rect">
            <a:avLst/>
          </a:prstGeom>
          <a:noFill/>
          <a:ln>
            <a:noFill/>
          </a:ln>
        </p:spPr>
      </p:pic>
      <p:cxnSp>
        <p:nvCxnSpPr>
          <p:cNvPr id="227" name="Google Shape;227;p27"/>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228" name="Google Shape;228;p27"/>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sp>
        <p:nvSpPr>
          <p:cNvPr id="229" name="Google Shape;229;p27"/>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3000">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sp>
        <p:nvSpPr>
          <p:cNvPr id="230" name="Google Shape;230;p27"/>
          <p:cNvSpPr txBox="1">
            <a:spLocks noGrp="1"/>
          </p:cNvSpPr>
          <p:nvPr>
            <p:ph type="title" idx="2" hasCustomPrompt="1"/>
          </p:nvPr>
        </p:nvSpPr>
        <p:spPr>
          <a:xfrm>
            <a:off x="948925" y="1817125"/>
            <a:ext cx="1927800" cy="387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31" name="Google Shape;231;p27"/>
          <p:cNvSpPr txBox="1">
            <a:spLocks noGrp="1"/>
          </p:cNvSpPr>
          <p:nvPr>
            <p:ph type="subTitle" idx="1"/>
          </p:nvPr>
        </p:nvSpPr>
        <p:spPr>
          <a:xfrm>
            <a:off x="948475" y="2791847"/>
            <a:ext cx="1928700" cy="108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32" name="Google Shape;232;p27"/>
          <p:cNvSpPr txBox="1">
            <a:spLocks noGrp="1"/>
          </p:cNvSpPr>
          <p:nvPr>
            <p:ph type="subTitle" idx="3"/>
          </p:nvPr>
        </p:nvSpPr>
        <p:spPr>
          <a:xfrm>
            <a:off x="948925" y="2356799"/>
            <a:ext cx="1927800" cy="4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Montserrat"/>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9pPr>
          </a:lstStyle>
          <a:p>
            <a:endParaRPr dirty="0"/>
          </a:p>
        </p:txBody>
      </p:sp>
      <p:sp>
        <p:nvSpPr>
          <p:cNvPr id="233" name="Google Shape;233;p27"/>
          <p:cNvSpPr txBox="1">
            <a:spLocks noGrp="1"/>
          </p:cNvSpPr>
          <p:nvPr>
            <p:ph type="title" idx="4" hasCustomPrompt="1"/>
          </p:nvPr>
        </p:nvSpPr>
        <p:spPr>
          <a:xfrm>
            <a:off x="3608025" y="1817125"/>
            <a:ext cx="1927800" cy="387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34" name="Google Shape;234;p27"/>
          <p:cNvSpPr txBox="1">
            <a:spLocks noGrp="1"/>
          </p:cNvSpPr>
          <p:nvPr>
            <p:ph type="subTitle" idx="5"/>
          </p:nvPr>
        </p:nvSpPr>
        <p:spPr>
          <a:xfrm>
            <a:off x="3608025" y="2791847"/>
            <a:ext cx="1928700" cy="108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35" name="Google Shape;235;p27"/>
          <p:cNvSpPr txBox="1">
            <a:spLocks noGrp="1"/>
          </p:cNvSpPr>
          <p:nvPr>
            <p:ph type="subTitle" idx="6"/>
          </p:nvPr>
        </p:nvSpPr>
        <p:spPr>
          <a:xfrm>
            <a:off x="3607650" y="2356799"/>
            <a:ext cx="1927800" cy="4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Montserrat"/>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9pPr>
          </a:lstStyle>
          <a:p>
            <a:endParaRPr dirty="0"/>
          </a:p>
        </p:txBody>
      </p:sp>
      <p:sp>
        <p:nvSpPr>
          <p:cNvPr id="236" name="Google Shape;236;p27"/>
          <p:cNvSpPr txBox="1">
            <a:spLocks noGrp="1"/>
          </p:cNvSpPr>
          <p:nvPr>
            <p:ph type="title" idx="7" hasCustomPrompt="1"/>
          </p:nvPr>
        </p:nvSpPr>
        <p:spPr>
          <a:xfrm>
            <a:off x="6267950" y="1817125"/>
            <a:ext cx="1927800" cy="387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37" name="Google Shape;237;p27"/>
          <p:cNvSpPr txBox="1">
            <a:spLocks noGrp="1"/>
          </p:cNvSpPr>
          <p:nvPr>
            <p:ph type="subTitle" idx="8"/>
          </p:nvPr>
        </p:nvSpPr>
        <p:spPr>
          <a:xfrm>
            <a:off x="6267950" y="2791847"/>
            <a:ext cx="1928700" cy="108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38" name="Google Shape;238;p27"/>
          <p:cNvSpPr txBox="1">
            <a:spLocks noGrp="1"/>
          </p:cNvSpPr>
          <p:nvPr>
            <p:ph type="subTitle" idx="9"/>
          </p:nvPr>
        </p:nvSpPr>
        <p:spPr>
          <a:xfrm>
            <a:off x="6267950" y="2356799"/>
            <a:ext cx="1927800" cy="4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200"/>
              <a:buFont typeface="Montserrat"/>
              <a:buNone/>
              <a:defRPr sz="2100">
                <a:solidFill>
                  <a:schemeClr val="lt1"/>
                </a:solidFill>
                <a:latin typeface="Calibri" panose="020F0502020204030204" pitchFamily="34" charset="0"/>
                <a:ea typeface="Jomolhari"/>
                <a:cs typeface="Calibri" panose="020F0502020204030204" pitchFamily="34" charset="0"/>
                <a:sym typeface="Jomolhari"/>
              </a:defRPr>
            </a:lvl1pPr>
            <a:lvl2pPr lvl="1"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200"/>
              <a:buFont typeface="Montserrat"/>
              <a:buNone/>
              <a:defRPr sz="2200" b="1">
                <a:solidFill>
                  <a:schemeClr val="dk1"/>
                </a:solidFill>
                <a:latin typeface="Montserrat"/>
                <a:ea typeface="Montserrat"/>
                <a:cs typeface="Montserrat"/>
                <a:sym typeface="Montserrat"/>
              </a:defRPr>
            </a:lvl9pPr>
          </a:lstStyle>
          <a:p>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2">
  <p:cSld name="BLANK_1_1_1_1_1_1_3_1">
    <p:spTree>
      <p:nvGrpSpPr>
        <p:cNvPr id="1" name="Shape 239"/>
        <p:cNvGrpSpPr/>
        <p:nvPr/>
      </p:nvGrpSpPr>
      <p:grpSpPr>
        <a:xfrm>
          <a:off x="0" y="0"/>
          <a:ext cx="0" cy="0"/>
          <a:chOff x="0" y="0"/>
          <a:chExt cx="0" cy="0"/>
        </a:xfrm>
      </p:grpSpPr>
      <p:pic>
        <p:nvPicPr>
          <p:cNvPr id="240" name="Google Shape;240;p28"/>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241" name="Google Shape;241;p28"/>
          <p:cNvPicPr preferRelativeResize="0"/>
          <p:nvPr/>
        </p:nvPicPr>
        <p:blipFill rotWithShape="1">
          <a:blip r:embed="rId3">
            <a:alphaModFix/>
          </a:blip>
          <a:srcRect l="83705"/>
          <a:stretch/>
        </p:blipFill>
        <p:spPr>
          <a:xfrm>
            <a:off x="7654025" y="2675"/>
            <a:ext cx="1489973" cy="5138151"/>
          </a:xfrm>
          <a:prstGeom prst="rect">
            <a:avLst/>
          </a:prstGeom>
          <a:noFill/>
          <a:ln>
            <a:noFill/>
          </a:ln>
        </p:spPr>
      </p:pic>
      <p:sp>
        <p:nvSpPr>
          <p:cNvPr id="242" name="Google Shape;242;p28"/>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400"/>
              <a:buNone/>
              <a:defRPr>
                <a:latin typeface="Calibri" panose="020F0502020204030204" pitchFamily="34" charset="0"/>
                <a:cs typeface="Calibri" panose="020F0502020204030204" pitchFamily="34" charset="0"/>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dirty="0"/>
          </a:p>
        </p:txBody>
      </p:sp>
      <p:cxnSp>
        <p:nvCxnSpPr>
          <p:cNvPr id="243" name="Google Shape;243;p28"/>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244" name="Google Shape;244;p28"/>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
        <p:nvSpPr>
          <p:cNvPr id="245" name="Google Shape;245;p28"/>
          <p:cNvSpPr txBox="1">
            <a:spLocks noGrp="1"/>
          </p:cNvSpPr>
          <p:nvPr>
            <p:ph type="title" idx="2" hasCustomPrompt="1"/>
          </p:nvPr>
        </p:nvSpPr>
        <p:spPr>
          <a:xfrm>
            <a:off x="947450" y="1450475"/>
            <a:ext cx="594300" cy="5031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46" name="Google Shape;246;p28"/>
          <p:cNvSpPr txBox="1">
            <a:spLocks noGrp="1"/>
          </p:cNvSpPr>
          <p:nvPr>
            <p:ph type="subTitle" idx="1"/>
          </p:nvPr>
        </p:nvSpPr>
        <p:spPr>
          <a:xfrm>
            <a:off x="1620750" y="1450475"/>
            <a:ext cx="1571400" cy="50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47" name="Google Shape;247;p28"/>
          <p:cNvSpPr txBox="1">
            <a:spLocks noGrp="1"/>
          </p:cNvSpPr>
          <p:nvPr>
            <p:ph type="title" idx="3" hasCustomPrompt="1"/>
          </p:nvPr>
        </p:nvSpPr>
        <p:spPr>
          <a:xfrm>
            <a:off x="947450" y="2114225"/>
            <a:ext cx="594300" cy="5031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48" name="Google Shape;248;p28"/>
          <p:cNvSpPr txBox="1">
            <a:spLocks noGrp="1"/>
          </p:cNvSpPr>
          <p:nvPr>
            <p:ph type="subTitle" idx="4"/>
          </p:nvPr>
        </p:nvSpPr>
        <p:spPr>
          <a:xfrm>
            <a:off x="1620750" y="2114225"/>
            <a:ext cx="1571400" cy="50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49" name="Google Shape;249;p28"/>
          <p:cNvSpPr txBox="1">
            <a:spLocks noGrp="1"/>
          </p:cNvSpPr>
          <p:nvPr>
            <p:ph type="title" idx="5" hasCustomPrompt="1"/>
          </p:nvPr>
        </p:nvSpPr>
        <p:spPr>
          <a:xfrm>
            <a:off x="947450" y="2777975"/>
            <a:ext cx="594300" cy="5031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50" name="Google Shape;250;p28"/>
          <p:cNvSpPr txBox="1">
            <a:spLocks noGrp="1"/>
          </p:cNvSpPr>
          <p:nvPr>
            <p:ph type="subTitle" idx="6"/>
          </p:nvPr>
        </p:nvSpPr>
        <p:spPr>
          <a:xfrm>
            <a:off x="1620750" y="2777975"/>
            <a:ext cx="1571400" cy="50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51" name="Google Shape;251;p28"/>
          <p:cNvSpPr txBox="1">
            <a:spLocks noGrp="1"/>
          </p:cNvSpPr>
          <p:nvPr>
            <p:ph type="title" idx="7" hasCustomPrompt="1"/>
          </p:nvPr>
        </p:nvSpPr>
        <p:spPr>
          <a:xfrm>
            <a:off x="947450" y="3441725"/>
            <a:ext cx="594300" cy="5031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52" name="Google Shape;252;p28"/>
          <p:cNvSpPr txBox="1">
            <a:spLocks noGrp="1"/>
          </p:cNvSpPr>
          <p:nvPr>
            <p:ph type="subTitle" idx="8"/>
          </p:nvPr>
        </p:nvSpPr>
        <p:spPr>
          <a:xfrm>
            <a:off x="1620750" y="3441725"/>
            <a:ext cx="1571400" cy="50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53" name="Google Shape;253;p28"/>
          <p:cNvSpPr txBox="1">
            <a:spLocks noGrp="1"/>
          </p:cNvSpPr>
          <p:nvPr>
            <p:ph type="title" idx="9" hasCustomPrompt="1"/>
          </p:nvPr>
        </p:nvSpPr>
        <p:spPr>
          <a:xfrm>
            <a:off x="947450" y="4105475"/>
            <a:ext cx="594300" cy="5031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54" name="Google Shape;254;p28"/>
          <p:cNvSpPr txBox="1">
            <a:spLocks noGrp="1"/>
          </p:cNvSpPr>
          <p:nvPr>
            <p:ph type="subTitle" idx="13"/>
          </p:nvPr>
        </p:nvSpPr>
        <p:spPr>
          <a:xfrm>
            <a:off x="1620750" y="4105475"/>
            <a:ext cx="1571400" cy="50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55" name="Google Shape;255;p28"/>
          <p:cNvSpPr txBox="1">
            <a:spLocks noGrp="1"/>
          </p:cNvSpPr>
          <p:nvPr>
            <p:ph type="title" idx="14" hasCustomPrompt="1"/>
          </p:nvPr>
        </p:nvSpPr>
        <p:spPr>
          <a:xfrm>
            <a:off x="3780375" y="1450475"/>
            <a:ext cx="594300" cy="5031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56" name="Google Shape;256;p28"/>
          <p:cNvSpPr txBox="1">
            <a:spLocks noGrp="1"/>
          </p:cNvSpPr>
          <p:nvPr>
            <p:ph type="subTitle" idx="15"/>
          </p:nvPr>
        </p:nvSpPr>
        <p:spPr>
          <a:xfrm>
            <a:off x="4453675" y="1450475"/>
            <a:ext cx="1571400" cy="50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57" name="Google Shape;257;p28"/>
          <p:cNvSpPr txBox="1">
            <a:spLocks noGrp="1"/>
          </p:cNvSpPr>
          <p:nvPr>
            <p:ph type="title" idx="16" hasCustomPrompt="1"/>
          </p:nvPr>
        </p:nvSpPr>
        <p:spPr>
          <a:xfrm>
            <a:off x="3780375" y="2114225"/>
            <a:ext cx="594300" cy="5031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58" name="Google Shape;258;p28"/>
          <p:cNvSpPr txBox="1">
            <a:spLocks noGrp="1"/>
          </p:cNvSpPr>
          <p:nvPr>
            <p:ph type="subTitle" idx="17"/>
          </p:nvPr>
        </p:nvSpPr>
        <p:spPr>
          <a:xfrm>
            <a:off x="4453675" y="2114225"/>
            <a:ext cx="1571400" cy="50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59" name="Google Shape;259;p28"/>
          <p:cNvSpPr txBox="1">
            <a:spLocks noGrp="1"/>
          </p:cNvSpPr>
          <p:nvPr>
            <p:ph type="title" idx="18" hasCustomPrompt="1"/>
          </p:nvPr>
        </p:nvSpPr>
        <p:spPr>
          <a:xfrm>
            <a:off x="3780375" y="2777975"/>
            <a:ext cx="594300" cy="5031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60" name="Google Shape;260;p28"/>
          <p:cNvSpPr txBox="1">
            <a:spLocks noGrp="1"/>
          </p:cNvSpPr>
          <p:nvPr>
            <p:ph type="subTitle" idx="19"/>
          </p:nvPr>
        </p:nvSpPr>
        <p:spPr>
          <a:xfrm>
            <a:off x="4453675" y="2777975"/>
            <a:ext cx="1571400" cy="50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61" name="Google Shape;261;p28"/>
          <p:cNvSpPr txBox="1">
            <a:spLocks noGrp="1"/>
          </p:cNvSpPr>
          <p:nvPr>
            <p:ph type="title" idx="20" hasCustomPrompt="1"/>
          </p:nvPr>
        </p:nvSpPr>
        <p:spPr>
          <a:xfrm>
            <a:off x="3780375" y="3441725"/>
            <a:ext cx="594300" cy="5031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62" name="Google Shape;262;p28"/>
          <p:cNvSpPr txBox="1">
            <a:spLocks noGrp="1"/>
          </p:cNvSpPr>
          <p:nvPr>
            <p:ph type="subTitle" idx="21"/>
          </p:nvPr>
        </p:nvSpPr>
        <p:spPr>
          <a:xfrm>
            <a:off x="4453675" y="3441725"/>
            <a:ext cx="1571400" cy="50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263" name="Google Shape;263;p28"/>
          <p:cNvSpPr txBox="1">
            <a:spLocks noGrp="1"/>
          </p:cNvSpPr>
          <p:nvPr>
            <p:ph type="title" idx="22" hasCustomPrompt="1"/>
          </p:nvPr>
        </p:nvSpPr>
        <p:spPr>
          <a:xfrm>
            <a:off x="3780375" y="4105475"/>
            <a:ext cx="594300" cy="5031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100">
                <a:solidFill>
                  <a:schemeClr val="lt2"/>
                </a:solidFill>
                <a:latin typeface="Calibri" panose="020F0502020204030204" pitchFamily="34" charset="0"/>
                <a:cs typeface="Calibri" panose="020F0502020204030204" pitchFamily="34" charset="0"/>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rPr dirty="0"/>
              <a:t>xx%</a:t>
            </a:r>
          </a:p>
        </p:txBody>
      </p:sp>
      <p:sp>
        <p:nvSpPr>
          <p:cNvPr id="264" name="Google Shape;264;p28"/>
          <p:cNvSpPr txBox="1">
            <a:spLocks noGrp="1"/>
          </p:cNvSpPr>
          <p:nvPr>
            <p:ph type="subTitle" idx="23"/>
          </p:nvPr>
        </p:nvSpPr>
        <p:spPr>
          <a:xfrm>
            <a:off x="4453675" y="4105475"/>
            <a:ext cx="1571400" cy="50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CUSTOM_5">
    <p:spTree>
      <p:nvGrpSpPr>
        <p:cNvPr id="1" name="Shape 265"/>
        <p:cNvGrpSpPr/>
        <p:nvPr/>
      </p:nvGrpSpPr>
      <p:grpSpPr>
        <a:xfrm>
          <a:off x="0" y="0"/>
          <a:ext cx="0" cy="0"/>
          <a:chOff x="0" y="0"/>
          <a:chExt cx="0" cy="0"/>
        </a:xfrm>
      </p:grpSpPr>
      <p:pic>
        <p:nvPicPr>
          <p:cNvPr id="266" name="Google Shape;266;p29"/>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267" name="Google Shape;267;p29"/>
          <p:cNvPicPr preferRelativeResize="0"/>
          <p:nvPr/>
        </p:nvPicPr>
        <p:blipFill rotWithShape="1">
          <a:blip r:embed="rId3">
            <a:alphaModFix/>
          </a:blip>
          <a:srcRect l="83705"/>
          <a:stretch/>
        </p:blipFill>
        <p:spPr>
          <a:xfrm>
            <a:off x="7654025" y="2675"/>
            <a:ext cx="1489973" cy="5138151"/>
          </a:xfrm>
          <a:prstGeom prst="rect">
            <a:avLst/>
          </a:prstGeom>
          <a:noFill/>
          <a:ln>
            <a:noFill/>
          </a:ln>
        </p:spPr>
      </p:pic>
      <p:sp>
        <p:nvSpPr>
          <p:cNvPr id="268" name="Google Shape;268;p29"/>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400"/>
              <a:buNone/>
              <a:defRPr>
                <a:latin typeface="Calibri" panose="020F0502020204030204" pitchFamily="34" charset="0"/>
                <a:cs typeface="Calibri" panose="020F0502020204030204" pitchFamily="34" charset="0"/>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dirty="0"/>
          </a:p>
        </p:txBody>
      </p:sp>
      <p:cxnSp>
        <p:nvCxnSpPr>
          <p:cNvPr id="269" name="Google Shape;269;p29"/>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270" name="Google Shape;270;p29"/>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CUSTOM_5_2">
    <p:spTree>
      <p:nvGrpSpPr>
        <p:cNvPr id="1" name="Shape 271"/>
        <p:cNvGrpSpPr/>
        <p:nvPr/>
      </p:nvGrpSpPr>
      <p:grpSpPr>
        <a:xfrm>
          <a:off x="0" y="0"/>
          <a:ext cx="0" cy="0"/>
          <a:chOff x="0" y="0"/>
          <a:chExt cx="0" cy="0"/>
        </a:xfrm>
      </p:grpSpPr>
      <p:pic>
        <p:nvPicPr>
          <p:cNvPr id="272" name="Google Shape;272;p30"/>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273" name="Google Shape;273;p30"/>
          <p:cNvPicPr preferRelativeResize="0"/>
          <p:nvPr/>
        </p:nvPicPr>
        <p:blipFill rotWithShape="1">
          <a:blip r:embed="rId3">
            <a:alphaModFix/>
          </a:blip>
          <a:srcRect t="86582"/>
          <a:stretch/>
        </p:blipFill>
        <p:spPr>
          <a:xfrm>
            <a:off x="0" y="4451425"/>
            <a:ext cx="9144001" cy="689399"/>
          </a:xfrm>
          <a:prstGeom prst="rect">
            <a:avLst/>
          </a:prstGeom>
          <a:noFill/>
          <a:ln>
            <a:noFill/>
          </a:ln>
        </p:spPr>
      </p:pic>
      <p:cxnSp>
        <p:nvCxnSpPr>
          <p:cNvPr id="274" name="Google Shape;274;p30"/>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275" name="Google Shape;275;p30"/>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
        <p:nvSpPr>
          <p:cNvPr id="276" name="Google Shape;276;p30"/>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400"/>
              <a:buNone/>
              <a:defRPr>
                <a:latin typeface="Calibri" panose="020F0502020204030204" pitchFamily="34" charset="0"/>
                <a:cs typeface="Calibri" panose="020F0502020204030204" pitchFamily="34" charset="0"/>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a:stretch/>
        </p:blipFill>
        <p:spPr>
          <a:xfrm>
            <a:off x="0" y="2676"/>
            <a:ext cx="9144001" cy="5138149"/>
          </a:xfrm>
          <a:prstGeom prst="rect">
            <a:avLst/>
          </a:prstGeom>
          <a:noFill/>
          <a:ln>
            <a:noFill/>
          </a:ln>
        </p:spPr>
      </p:pic>
      <p:pic>
        <p:nvPicPr>
          <p:cNvPr id="25" name="Google Shape;25;p4"/>
          <p:cNvPicPr preferRelativeResize="0"/>
          <p:nvPr/>
        </p:nvPicPr>
        <p:blipFill rotWithShape="1">
          <a:blip r:embed="rId3">
            <a:alphaModFix/>
          </a:blip>
          <a:srcRect l="60549"/>
          <a:stretch/>
        </p:blipFill>
        <p:spPr>
          <a:xfrm>
            <a:off x="5536675" y="2675"/>
            <a:ext cx="3607474" cy="5138151"/>
          </a:xfrm>
          <a:prstGeom prst="rect">
            <a:avLst/>
          </a:prstGeom>
          <a:noFill/>
          <a:ln>
            <a:noFill/>
          </a:ln>
        </p:spPr>
      </p:pic>
      <p:sp>
        <p:nvSpPr>
          <p:cNvPr id="26" name="Google Shape;26;p4"/>
          <p:cNvSpPr txBox="1">
            <a:spLocks noGrp="1"/>
          </p:cNvSpPr>
          <p:nvPr>
            <p:ph type="body" idx="1"/>
          </p:nvPr>
        </p:nvSpPr>
        <p:spPr>
          <a:xfrm>
            <a:off x="947450" y="1970700"/>
            <a:ext cx="3662100" cy="2256900"/>
          </a:xfrm>
          <a:prstGeom prst="rect">
            <a:avLst/>
          </a:prstGeom>
          <a:noFill/>
        </p:spPr>
        <p:txBody>
          <a:bodyPr spcFirstLastPara="1" wrap="square" lIns="91425" tIns="91425" rIns="91425" bIns="91425" anchor="t" anchorCtr="0">
            <a:noAutofit/>
          </a:bodyPr>
          <a:lstStyle>
            <a:lvl1pPr marL="457200" lvl="0" indent="-292100">
              <a:lnSpc>
                <a:spcPct val="100000"/>
              </a:lnSpc>
              <a:spcBef>
                <a:spcPts val="0"/>
              </a:spcBef>
              <a:spcAft>
                <a:spcPts val="0"/>
              </a:spcAft>
              <a:buClr>
                <a:schemeClr val="lt2"/>
              </a:buClr>
              <a:buSzPts val="1000"/>
              <a:buChar char="●"/>
              <a:defRPr>
                <a:latin typeface="Calibri" panose="020F0502020204030204" pitchFamily="34" charset="0"/>
                <a:cs typeface="Calibri" panose="020F0502020204030204" pitchFamily="34" charset="0"/>
              </a:defRPr>
            </a:lvl1pPr>
            <a:lvl2pPr marL="914400" lvl="1" indent="-317500">
              <a:lnSpc>
                <a:spcPct val="100000"/>
              </a:lnSpc>
              <a:spcBef>
                <a:spcPts val="0"/>
              </a:spcBef>
              <a:spcAft>
                <a:spcPts val="0"/>
              </a:spcAft>
              <a:buClr>
                <a:srgbClr val="595959"/>
              </a:buClr>
              <a:buSzPts val="1400"/>
              <a:buFont typeface="Anaheim"/>
              <a:buChar char="○"/>
              <a:defRPr/>
            </a:lvl2pPr>
            <a:lvl3pPr marL="1371600" lvl="2" indent="-317500">
              <a:lnSpc>
                <a:spcPct val="100000"/>
              </a:lnSpc>
              <a:spcBef>
                <a:spcPts val="0"/>
              </a:spcBef>
              <a:spcAft>
                <a:spcPts val="0"/>
              </a:spcAft>
              <a:buClr>
                <a:srgbClr val="595959"/>
              </a:buClr>
              <a:buSzPts val="1400"/>
              <a:buFont typeface="Anaheim"/>
              <a:buChar char="■"/>
              <a:defRPr/>
            </a:lvl3pPr>
            <a:lvl4pPr marL="1828800" lvl="3" indent="-317500">
              <a:lnSpc>
                <a:spcPct val="100000"/>
              </a:lnSpc>
              <a:spcBef>
                <a:spcPts val="0"/>
              </a:spcBef>
              <a:spcAft>
                <a:spcPts val="0"/>
              </a:spcAft>
              <a:buClr>
                <a:srgbClr val="595959"/>
              </a:buClr>
              <a:buSzPts val="1400"/>
              <a:buFont typeface="Anaheim"/>
              <a:buChar char="●"/>
              <a:defRPr/>
            </a:lvl4pPr>
            <a:lvl5pPr marL="2286000" lvl="4" indent="-317500">
              <a:lnSpc>
                <a:spcPct val="100000"/>
              </a:lnSpc>
              <a:spcBef>
                <a:spcPts val="0"/>
              </a:spcBef>
              <a:spcAft>
                <a:spcPts val="0"/>
              </a:spcAft>
              <a:buClr>
                <a:srgbClr val="595959"/>
              </a:buClr>
              <a:buSzPts val="1400"/>
              <a:buFont typeface="Anaheim"/>
              <a:buChar char="○"/>
              <a:defRPr/>
            </a:lvl5pPr>
            <a:lvl6pPr marL="2743200" lvl="5" indent="-317500">
              <a:lnSpc>
                <a:spcPct val="100000"/>
              </a:lnSpc>
              <a:spcBef>
                <a:spcPts val="0"/>
              </a:spcBef>
              <a:spcAft>
                <a:spcPts val="0"/>
              </a:spcAft>
              <a:buClr>
                <a:srgbClr val="595959"/>
              </a:buClr>
              <a:buSzPts val="1400"/>
              <a:buFont typeface="Anaheim"/>
              <a:buChar char="■"/>
              <a:defRPr/>
            </a:lvl6pPr>
            <a:lvl7pPr marL="3200400" lvl="6" indent="-317500">
              <a:lnSpc>
                <a:spcPct val="100000"/>
              </a:lnSpc>
              <a:spcBef>
                <a:spcPts val="0"/>
              </a:spcBef>
              <a:spcAft>
                <a:spcPts val="0"/>
              </a:spcAft>
              <a:buClr>
                <a:srgbClr val="595959"/>
              </a:buClr>
              <a:buSzPts val="1400"/>
              <a:buFont typeface="Anaheim"/>
              <a:buChar char="●"/>
              <a:defRPr/>
            </a:lvl7pPr>
            <a:lvl8pPr marL="3657600" lvl="7" indent="-317500">
              <a:lnSpc>
                <a:spcPct val="100000"/>
              </a:lnSpc>
              <a:spcBef>
                <a:spcPts val="0"/>
              </a:spcBef>
              <a:spcAft>
                <a:spcPts val="0"/>
              </a:spcAft>
              <a:buClr>
                <a:srgbClr val="595959"/>
              </a:buClr>
              <a:buSzPts val="1400"/>
              <a:buFont typeface="Anaheim"/>
              <a:buChar char="○"/>
              <a:defRPr/>
            </a:lvl8pPr>
            <a:lvl9pPr marL="4114800" lvl="8" indent="-317500">
              <a:lnSpc>
                <a:spcPct val="100000"/>
              </a:lnSpc>
              <a:spcBef>
                <a:spcPts val="0"/>
              </a:spcBef>
              <a:spcAft>
                <a:spcPts val="0"/>
              </a:spcAft>
              <a:buClr>
                <a:srgbClr val="595959"/>
              </a:buClr>
              <a:buSzPts val="1400"/>
              <a:buFont typeface="Anaheim"/>
              <a:buChar char="■"/>
              <a:defRPr/>
            </a:lvl9pPr>
          </a:lstStyle>
          <a:p>
            <a:endParaRPr dirty="0"/>
          </a:p>
        </p:txBody>
      </p:sp>
      <p:sp>
        <p:nvSpPr>
          <p:cNvPr id="27" name="Google Shape;27;p4"/>
          <p:cNvSpPr txBox="1">
            <a:spLocks noGrp="1"/>
          </p:cNvSpPr>
          <p:nvPr>
            <p:ph type="title"/>
          </p:nvPr>
        </p:nvSpPr>
        <p:spPr>
          <a:xfrm>
            <a:off x="947450" y="539500"/>
            <a:ext cx="44745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cxnSp>
        <p:nvCxnSpPr>
          <p:cNvPr id="28" name="Google Shape;28;p4"/>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29" name="Google Shape;29;p4"/>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CUSTOM_5_2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mt="88000"/>
          </a:blip>
          <a:srcRect/>
          <a:stretch/>
        </p:blipFill>
        <p:spPr>
          <a:xfrm>
            <a:off x="0" y="2676"/>
            <a:ext cx="9144001" cy="5138149"/>
          </a:xfrm>
          <a:prstGeom prst="rect">
            <a:avLst/>
          </a:prstGeom>
          <a:noFill/>
          <a:ln>
            <a:noFill/>
          </a:ln>
        </p:spPr>
      </p:pic>
      <p:cxnSp>
        <p:nvCxnSpPr>
          <p:cNvPr id="279" name="Google Shape;279;p31"/>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280" name="Google Shape;280;p31"/>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
        <p:nvSpPr>
          <p:cNvPr id="281" name="Google Shape;281;p31"/>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400"/>
              <a:buNone/>
              <a:defRPr>
                <a:latin typeface="Calibri" panose="020F0502020204030204" pitchFamily="34" charset="0"/>
                <a:cs typeface="Calibri" panose="020F0502020204030204" pitchFamily="34" charset="0"/>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dirty="0"/>
          </a:p>
        </p:txBody>
      </p:sp>
      <p:pic>
        <p:nvPicPr>
          <p:cNvPr id="282" name="Google Shape;282;p31"/>
          <p:cNvPicPr preferRelativeResize="0"/>
          <p:nvPr/>
        </p:nvPicPr>
        <p:blipFill rotWithShape="1">
          <a:blip r:embed="rId3">
            <a:alphaModFix/>
          </a:blip>
          <a:srcRect l="6438" t="26217" r="6438" b="10362"/>
          <a:stretch/>
        </p:blipFill>
        <p:spPr>
          <a:xfrm>
            <a:off x="588650" y="1349900"/>
            <a:ext cx="7966748" cy="325867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4">
  <p:cSld name="CUSTOM_5_2_1_1">
    <p:spTree>
      <p:nvGrpSpPr>
        <p:cNvPr id="1" name="Shape 283"/>
        <p:cNvGrpSpPr/>
        <p:nvPr/>
      </p:nvGrpSpPr>
      <p:grpSpPr>
        <a:xfrm>
          <a:off x="0" y="0"/>
          <a:ext cx="0" cy="0"/>
          <a:chOff x="0" y="0"/>
          <a:chExt cx="0" cy="0"/>
        </a:xfrm>
      </p:grpSpPr>
      <p:pic>
        <p:nvPicPr>
          <p:cNvPr id="284" name="Google Shape;284;p32"/>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285" name="Google Shape;285;p32"/>
          <p:cNvPicPr preferRelativeResize="0"/>
          <p:nvPr/>
        </p:nvPicPr>
        <p:blipFill rotWithShape="1">
          <a:blip r:embed="rId3">
            <a:alphaModFix/>
          </a:blip>
          <a:srcRect t="31450"/>
          <a:stretch/>
        </p:blipFill>
        <p:spPr>
          <a:xfrm>
            <a:off x="0" y="1618200"/>
            <a:ext cx="9144001" cy="3522625"/>
          </a:xfrm>
          <a:prstGeom prst="rect">
            <a:avLst/>
          </a:prstGeom>
          <a:noFill/>
          <a:ln>
            <a:noFill/>
          </a:ln>
        </p:spPr>
      </p:pic>
      <p:cxnSp>
        <p:nvCxnSpPr>
          <p:cNvPr id="286" name="Google Shape;286;p32"/>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287" name="Google Shape;287;p32"/>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
        <p:nvSpPr>
          <p:cNvPr id="288" name="Google Shape;288;p32"/>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400"/>
              <a:buNone/>
              <a:defRPr>
                <a:latin typeface="Calibri" panose="020F0502020204030204" pitchFamily="34" charset="0"/>
                <a:cs typeface="Calibri" panose="020F0502020204030204" pitchFamily="34" charset="0"/>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CUSTOM_1">
    <p:spTree>
      <p:nvGrpSpPr>
        <p:cNvPr id="1" name="Shape 289"/>
        <p:cNvGrpSpPr/>
        <p:nvPr/>
      </p:nvGrpSpPr>
      <p:grpSpPr>
        <a:xfrm>
          <a:off x="0" y="0"/>
          <a:ext cx="0" cy="0"/>
          <a:chOff x="0" y="0"/>
          <a:chExt cx="0" cy="0"/>
        </a:xfrm>
      </p:grpSpPr>
      <p:pic>
        <p:nvPicPr>
          <p:cNvPr id="290" name="Google Shape;290;p33"/>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291" name="Google Shape;291;p33"/>
          <p:cNvPicPr preferRelativeResize="0"/>
          <p:nvPr/>
        </p:nvPicPr>
        <p:blipFill rotWithShape="1">
          <a:blip r:embed="rId3">
            <a:alphaModFix/>
          </a:blip>
          <a:srcRect b="30565"/>
          <a:stretch/>
        </p:blipFill>
        <p:spPr>
          <a:xfrm>
            <a:off x="0" y="2675"/>
            <a:ext cx="9144126" cy="3567626"/>
          </a:xfrm>
          <a:prstGeom prst="rect">
            <a:avLst/>
          </a:prstGeom>
          <a:noFill/>
          <a:ln>
            <a:noFill/>
          </a:ln>
        </p:spPr>
      </p:pic>
      <p:sp>
        <p:nvSpPr>
          <p:cNvPr id="292" name="Google Shape;292;p33"/>
          <p:cNvSpPr txBox="1">
            <a:spLocks noGrp="1"/>
          </p:cNvSpPr>
          <p:nvPr>
            <p:ph type="title"/>
          </p:nvPr>
        </p:nvSpPr>
        <p:spPr>
          <a:xfrm>
            <a:off x="2160300" y="1912675"/>
            <a:ext cx="4823400" cy="1084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500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293" name="Google Shape;293;p33"/>
          <p:cNvSpPr txBox="1">
            <a:spLocks noGrp="1"/>
          </p:cNvSpPr>
          <p:nvPr>
            <p:ph type="title" idx="2" hasCustomPrompt="1"/>
          </p:nvPr>
        </p:nvSpPr>
        <p:spPr>
          <a:xfrm>
            <a:off x="4089600" y="811975"/>
            <a:ext cx="964800" cy="948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2"/>
              </a:buClr>
              <a:buSzPts val="7200"/>
              <a:buNone/>
              <a:defRPr sz="5000">
                <a:solidFill>
                  <a:schemeClr val="accent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2"/>
              </a:buClr>
              <a:buSzPts val="9600"/>
              <a:buNone/>
              <a:defRPr sz="9600">
                <a:solidFill>
                  <a:schemeClr val="dk2"/>
                </a:solidFill>
              </a:defRPr>
            </a:lvl2pPr>
            <a:lvl3pPr lvl="2" algn="ctr" rtl="0">
              <a:spcBef>
                <a:spcPts val="0"/>
              </a:spcBef>
              <a:spcAft>
                <a:spcPts val="0"/>
              </a:spcAft>
              <a:buClr>
                <a:schemeClr val="dk2"/>
              </a:buClr>
              <a:buSzPts val="9600"/>
              <a:buNone/>
              <a:defRPr sz="9600">
                <a:solidFill>
                  <a:schemeClr val="dk2"/>
                </a:solidFill>
              </a:defRPr>
            </a:lvl3pPr>
            <a:lvl4pPr lvl="3" algn="ctr" rtl="0">
              <a:spcBef>
                <a:spcPts val="0"/>
              </a:spcBef>
              <a:spcAft>
                <a:spcPts val="0"/>
              </a:spcAft>
              <a:buClr>
                <a:schemeClr val="dk2"/>
              </a:buClr>
              <a:buSzPts val="9600"/>
              <a:buNone/>
              <a:defRPr sz="9600">
                <a:solidFill>
                  <a:schemeClr val="dk2"/>
                </a:solidFill>
              </a:defRPr>
            </a:lvl4pPr>
            <a:lvl5pPr lvl="4" algn="ctr" rtl="0">
              <a:spcBef>
                <a:spcPts val="0"/>
              </a:spcBef>
              <a:spcAft>
                <a:spcPts val="0"/>
              </a:spcAft>
              <a:buClr>
                <a:schemeClr val="dk2"/>
              </a:buClr>
              <a:buSzPts val="9600"/>
              <a:buNone/>
              <a:defRPr sz="9600">
                <a:solidFill>
                  <a:schemeClr val="dk2"/>
                </a:solidFill>
              </a:defRPr>
            </a:lvl5pPr>
            <a:lvl6pPr lvl="5" algn="ctr" rtl="0">
              <a:spcBef>
                <a:spcPts val="0"/>
              </a:spcBef>
              <a:spcAft>
                <a:spcPts val="0"/>
              </a:spcAft>
              <a:buClr>
                <a:schemeClr val="dk2"/>
              </a:buClr>
              <a:buSzPts val="9600"/>
              <a:buNone/>
              <a:defRPr sz="9600">
                <a:solidFill>
                  <a:schemeClr val="dk2"/>
                </a:solidFill>
              </a:defRPr>
            </a:lvl6pPr>
            <a:lvl7pPr lvl="6" algn="ctr" rtl="0">
              <a:spcBef>
                <a:spcPts val="0"/>
              </a:spcBef>
              <a:spcAft>
                <a:spcPts val="0"/>
              </a:spcAft>
              <a:buClr>
                <a:schemeClr val="dk2"/>
              </a:buClr>
              <a:buSzPts val="9600"/>
              <a:buNone/>
              <a:defRPr sz="9600">
                <a:solidFill>
                  <a:schemeClr val="dk2"/>
                </a:solidFill>
              </a:defRPr>
            </a:lvl7pPr>
            <a:lvl8pPr lvl="7" algn="ctr" rtl="0">
              <a:spcBef>
                <a:spcPts val="0"/>
              </a:spcBef>
              <a:spcAft>
                <a:spcPts val="0"/>
              </a:spcAft>
              <a:buClr>
                <a:schemeClr val="dk2"/>
              </a:buClr>
              <a:buSzPts val="9600"/>
              <a:buNone/>
              <a:defRPr sz="9600">
                <a:solidFill>
                  <a:schemeClr val="dk2"/>
                </a:solidFill>
              </a:defRPr>
            </a:lvl8pPr>
            <a:lvl9pPr lvl="8" algn="ctr" rtl="0">
              <a:spcBef>
                <a:spcPts val="0"/>
              </a:spcBef>
              <a:spcAft>
                <a:spcPts val="0"/>
              </a:spcAft>
              <a:buClr>
                <a:schemeClr val="dk2"/>
              </a:buClr>
              <a:buSzPts val="9600"/>
              <a:buNone/>
              <a:defRPr sz="9600">
                <a:solidFill>
                  <a:schemeClr val="dk2"/>
                </a:solidFill>
              </a:defRPr>
            </a:lvl9pPr>
          </a:lstStyle>
          <a:p>
            <a:r>
              <a:rPr dirty="0"/>
              <a:t>xx%</a:t>
            </a:r>
          </a:p>
        </p:txBody>
      </p:sp>
      <p:sp>
        <p:nvSpPr>
          <p:cNvPr id="294" name="Google Shape;294;p33"/>
          <p:cNvSpPr txBox="1">
            <a:spLocks noGrp="1"/>
          </p:cNvSpPr>
          <p:nvPr>
            <p:ph type="subTitle" idx="1"/>
          </p:nvPr>
        </p:nvSpPr>
        <p:spPr>
          <a:xfrm>
            <a:off x="2160300" y="4104875"/>
            <a:ext cx="4823400" cy="503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dirty="0"/>
          </a:p>
        </p:txBody>
      </p:sp>
      <p:cxnSp>
        <p:nvCxnSpPr>
          <p:cNvPr id="295" name="Google Shape;295;p33"/>
          <p:cNvCxnSpPr/>
          <p:nvPr/>
        </p:nvCxnSpPr>
        <p:spPr>
          <a:xfrm>
            <a:off x="1101325" y="428082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296" name="Google Shape;296;p33"/>
          <p:cNvCxnSpPr/>
          <p:nvPr/>
        </p:nvCxnSpPr>
        <p:spPr>
          <a:xfrm>
            <a:off x="7683900" y="740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BLANK_1_1_1_1_1_1_2_1">
    <p:spTree>
      <p:nvGrpSpPr>
        <p:cNvPr id="1" name="Shape 297"/>
        <p:cNvGrpSpPr/>
        <p:nvPr/>
      </p:nvGrpSpPr>
      <p:grpSpPr>
        <a:xfrm>
          <a:off x="0" y="0"/>
          <a:ext cx="0" cy="0"/>
          <a:chOff x="0" y="0"/>
          <a:chExt cx="0" cy="0"/>
        </a:xfrm>
      </p:grpSpPr>
      <p:pic>
        <p:nvPicPr>
          <p:cNvPr id="298" name="Google Shape;298;p34"/>
          <p:cNvPicPr preferRelativeResize="0"/>
          <p:nvPr/>
        </p:nvPicPr>
        <p:blipFill rotWithShape="1">
          <a:blip r:embed="rId2">
            <a:alphaModFix/>
          </a:blip>
          <a:srcRect/>
          <a:stretch/>
        </p:blipFill>
        <p:spPr>
          <a:xfrm>
            <a:off x="0" y="2676"/>
            <a:ext cx="9144001" cy="5138149"/>
          </a:xfrm>
          <a:prstGeom prst="rect">
            <a:avLst/>
          </a:prstGeom>
          <a:noFill/>
          <a:ln>
            <a:noFill/>
          </a:ln>
        </p:spPr>
      </p:pic>
      <p:pic>
        <p:nvPicPr>
          <p:cNvPr id="299" name="Google Shape;299;p34"/>
          <p:cNvPicPr preferRelativeResize="0"/>
          <p:nvPr/>
        </p:nvPicPr>
        <p:blipFill rotWithShape="1">
          <a:blip r:embed="rId3">
            <a:alphaModFix/>
          </a:blip>
          <a:srcRect r="71099"/>
          <a:stretch/>
        </p:blipFill>
        <p:spPr>
          <a:xfrm>
            <a:off x="0" y="2675"/>
            <a:ext cx="2642625" cy="5138151"/>
          </a:xfrm>
          <a:prstGeom prst="rect">
            <a:avLst/>
          </a:prstGeom>
          <a:noFill/>
          <a:ln>
            <a:noFill/>
          </a:ln>
        </p:spPr>
      </p:pic>
      <p:cxnSp>
        <p:nvCxnSpPr>
          <p:cNvPr id="300" name="Google Shape;300;p34"/>
          <p:cNvCxnSpPr/>
          <p:nvPr/>
        </p:nvCxnSpPr>
        <p:spPr>
          <a:xfrm>
            <a:off x="1101325" y="4280825"/>
            <a:ext cx="358800" cy="0"/>
          </a:xfrm>
          <a:prstGeom prst="straightConnector1">
            <a:avLst/>
          </a:prstGeom>
          <a:noFill/>
          <a:ln w="19050" cap="flat" cmpd="sng">
            <a:solidFill>
              <a:schemeClr val="dk2"/>
            </a:solidFill>
            <a:prstDash val="solid"/>
            <a:round/>
            <a:headEnd type="none" w="med" len="med"/>
            <a:tailEnd type="none" w="med" len="med"/>
          </a:ln>
        </p:spPr>
      </p:cxnSp>
      <p:sp>
        <p:nvSpPr>
          <p:cNvPr id="301" name="Google Shape;301;p34"/>
          <p:cNvSpPr txBox="1">
            <a:spLocks noGrp="1"/>
          </p:cNvSpPr>
          <p:nvPr>
            <p:ph type="ctrTitle"/>
          </p:nvPr>
        </p:nvSpPr>
        <p:spPr>
          <a:xfrm>
            <a:off x="3532750" y="648713"/>
            <a:ext cx="3755400" cy="86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5000">
                <a:latin typeface="Calibri" panose="020F0502020204030204" pitchFamily="34" charset="0"/>
                <a:cs typeface="Calibri" panose="020F050202020403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302" name="Google Shape;302;p34"/>
          <p:cNvSpPr txBox="1">
            <a:spLocks noGrp="1"/>
          </p:cNvSpPr>
          <p:nvPr>
            <p:ph type="subTitle" idx="1"/>
          </p:nvPr>
        </p:nvSpPr>
        <p:spPr>
          <a:xfrm>
            <a:off x="3532750" y="1517513"/>
            <a:ext cx="3755400" cy="12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cxnSp>
        <p:nvCxnSpPr>
          <p:cNvPr id="303" name="Google Shape;303;p34"/>
          <p:cNvCxnSpPr/>
          <p:nvPr/>
        </p:nvCxnSpPr>
        <p:spPr>
          <a:xfrm>
            <a:off x="7683900" y="740400"/>
            <a:ext cx="358800" cy="0"/>
          </a:xfrm>
          <a:prstGeom prst="straightConnector1">
            <a:avLst/>
          </a:prstGeom>
          <a:noFill/>
          <a:ln w="19050" cap="flat" cmpd="sng">
            <a:solidFill>
              <a:schemeClr val="dk2"/>
            </a:solidFill>
            <a:prstDash val="solid"/>
            <a:round/>
            <a:headEnd type="none" w="med" len="med"/>
            <a:tailEnd type="none" w="med" len="med"/>
          </a:ln>
        </p:spPr>
      </p:cxnSp>
      <p:sp>
        <p:nvSpPr>
          <p:cNvPr id="304" name="Google Shape;304;p34"/>
          <p:cNvSpPr txBox="1"/>
          <p:nvPr/>
        </p:nvSpPr>
        <p:spPr>
          <a:xfrm>
            <a:off x="3532750" y="3663478"/>
            <a:ext cx="4508100" cy="4926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dirty="0">
                <a:solidFill>
                  <a:schemeClr val="dk1"/>
                </a:solidFill>
                <a:latin typeface="Calibri" panose="020F0502020204030204" pitchFamily="34" charset="0"/>
                <a:ea typeface="Oxygen"/>
                <a:cs typeface="Calibri" panose="020F0502020204030204" pitchFamily="34" charset="0"/>
                <a:sym typeface="Oxygen"/>
              </a:rPr>
              <a:t>CREDITS: This presentation template was created by </a:t>
            </a:r>
            <a:r>
              <a:rPr lang="en" sz="1000" b="1" u="sng" dirty="0">
                <a:solidFill>
                  <a:schemeClr val="dk1"/>
                </a:solidFill>
                <a:latin typeface="Calibri" panose="020F0502020204030204" pitchFamily="34" charset="0"/>
                <a:ea typeface="Oxygen"/>
                <a:cs typeface="Calibri" panose="020F0502020204030204" pitchFamily="34" charset="0"/>
                <a:sym typeface="Oxygen"/>
                <a:hlinkClick r:id="rId4">
                  <a:extLst>
                    <a:ext uri="{A12FA001-AC4F-418D-AE19-62706E023703}">
                      <ahyp:hlinkClr xmlns:ahyp="http://schemas.microsoft.com/office/drawing/2018/hyperlinkcolor" val="tx"/>
                    </a:ext>
                  </a:extLst>
                </a:hlinkClick>
              </a:rPr>
              <a:t>Slidesgo</a:t>
            </a:r>
            <a:r>
              <a:rPr lang="en" sz="1000" dirty="0">
                <a:solidFill>
                  <a:schemeClr val="dk1"/>
                </a:solidFill>
                <a:latin typeface="Calibri" panose="020F0502020204030204" pitchFamily="34" charset="0"/>
                <a:ea typeface="Oxygen"/>
                <a:cs typeface="Calibri" panose="020F0502020204030204" pitchFamily="34" charset="0"/>
                <a:sym typeface="Oxygen"/>
              </a:rPr>
              <a:t>, including icons by </a:t>
            </a:r>
            <a:r>
              <a:rPr lang="en" sz="1000" b="1" u="sng" dirty="0">
                <a:solidFill>
                  <a:schemeClr val="dk1"/>
                </a:solidFill>
                <a:latin typeface="Calibri" panose="020F0502020204030204" pitchFamily="34" charset="0"/>
                <a:ea typeface="Oxygen"/>
                <a:cs typeface="Calibri" panose="020F0502020204030204" pitchFamily="34" charset="0"/>
                <a:sym typeface="Oxygen"/>
                <a:hlinkClick r:id="rId5">
                  <a:extLst>
                    <a:ext uri="{A12FA001-AC4F-418D-AE19-62706E023703}">
                      <ahyp:hlinkClr xmlns:ahyp="http://schemas.microsoft.com/office/drawing/2018/hyperlinkcolor" val="tx"/>
                    </a:ext>
                  </a:extLst>
                </a:hlinkClick>
              </a:rPr>
              <a:t>Flaticon</a:t>
            </a:r>
            <a:r>
              <a:rPr lang="en" sz="1000" b="1" dirty="0">
                <a:solidFill>
                  <a:schemeClr val="dk1"/>
                </a:solidFill>
                <a:latin typeface="Calibri" panose="020F0502020204030204" pitchFamily="34" charset="0"/>
                <a:ea typeface="Oxygen"/>
                <a:cs typeface="Calibri" panose="020F0502020204030204" pitchFamily="34" charset="0"/>
                <a:sym typeface="Oxygen"/>
              </a:rPr>
              <a:t> </a:t>
            </a:r>
            <a:r>
              <a:rPr lang="en" sz="1000" dirty="0">
                <a:solidFill>
                  <a:schemeClr val="dk1"/>
                </a:solidFill>
                <a:latin typeface="Calibri" panose="020F0502020204030204" pitchFamily="34" charset="0"/>
                <a:ea typeface="Oxygen"/>
                <a:cs typeface="Calibri" panose="020F0502020204030204" pitchFamily="34" charset="0"/>
                <a:sym typeface="Oxygen"/>
              </a:rPr>
              <a:t>and infographics &amp; images by </a:t>
            </a:r>
            <a:r>
              <a:rPr lang="en" sz="1000" b="1" u="sng" dirty="0">
                <a:solidFill>
                  <a:schemeClr val="dk1"/>
                </a:solidFill>
                <a:latin typeface="Calibri" panose="020F0502020204030204" pitchFamily="34" charset="0"/>
                <a:ea typeface="Oxygen"/>
                <a:cs typeface="Calibri" panose="020F0502020204030204" pitchFamily="34" charset="0"/>
                <a:sym typeface="Oxygen"/>
                <a:hlinkClick r:id="rId6">
                  <a:extLst>
                    <a:ext uri="{A12FA001-AC4F-418D-AE19-62706E023703}">
                      <ahyp:hlinkClr xmlns:ahyp="http://schemas.microsoft.com/office/drawing/2018/hyperlinkcolor" val="tx"/>
                    </a:ext>
                  </a:extLst>
                </a:hlinkClick>
              </a:rPr>
              <a:t>Freepik</a:t>
            </a:r>
            <a:endParaRPr sz="1000" b="1" u="sng" dirty="0">
              <a:solidFill>
                <a:schemeClr val="dk1"/>
              </a:solidFill>
              <a:latin typeface="Calibri" panose="020F0502020204030204" pitchFamily="34" charset="0"/>
              <a:ea typeface="Oxygen"/>
              <a:cs typeface="Calibri" panose="020F0502020204030204" pitchFamily="34" charset="0"/>
              <a:sym typeface="Oxygen"/>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LANK_1_1_1_1_1_1_1_2">
    <p:spTree>
      <p:nvGrpSpPr>
        <p:cNvPr id="1" name="Shape 305"/>
        <p:cNvGrpSpPr/>
        <p:nvPr/>
      </p:nvGrpSpPr>
      <p:grpSpPr>
        <a:xfrm>
          <a:off x="0" y="0"/>
          <a:ext cx="0" cy="0"/>
          <a:chOff x="0" y="0"/>
          <a:chExt cx="0" cy="0"/>
        </a:xfrm>
      </p:grpSpPr>
      <p:pic>
        <p:nvPicPr>
          <p:cNvPr id="306" name="Google Shape;306;p35"/>
          <p:cNvPicPr preferRelativeResize="0"/>
          <p:nvPr/>
        </p:nvPicPr>
        <p:blipFill rotWithShape="1">
          <a:blip r:embed="rId2">
            <a:alphaModFix/>
          </a:blip>
          <a:srcRect/>
          <a:stretch/>
        </p:blipFill>
        <p:spPr>
          <a:xfrm>
            <a:off x="0" y="2676"/>
            <a:ext cx="9144001" cy="5138149"/>
          </a:xfrm>
          <a:prstGeom prst="rect">
            <a:avLst/>
          </a:prstGeom>
          <a:noFill/>
          <a:ln>
            <a:noFill/>
          </a:ln>
        </p:spPr>
      </p:pic>
      <p:pic>
        <p:nvPicPr>
          <p:cNvPr id="307" name="Google Shape;307;p35"/>
          <p:cNvPicPr preferRelativeResize="0"/>
          <p:nvPr/>
        </p:nvPicPr>
        <p:blipFill rotWithShape="1">
          <a:blip r:embed="rId3">
            <a:alphaModFix/>
          </a:blip>
          <a:srcRect l="4745" t="6730" r="4854" b="7528"/>
          <a:stretch/>
        </p:blipFill>
        <p:spPr>
          <a:xfrm>
            <a:off x="433725" y="348675"/>
            <a:ext cx="8266349" cy="4405325"/>
          </a:xfrm>
          <a:prstGeom prst="rect">
            <a:avLst/>
          </a:prstGeom>
          <a:noFill/>
          <a:ln>
            <a:noFill/>
          </a:ln>
        </p:spPr>
      </p:pic>
      <p:cxnSp>
        <p:nvCxnSpPr>
          <p:cNvPr id="308" name="Google Shape;308;p35"/>
          <p:cNvCxnSpPr/>
          <p:nvPr/>
        </p:nvCxnSpPr>
        <p:spPr>
          <a:xfrm>
            <a:off x="1101325" y="4403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309" name="Google Shape;309;p35"/>
          <p:cNvCxnSpPr/>
          <p:nvPr/>
        </p:nvCxnSpPr>
        <p:spPr>
          <a:xfrm>
            <a:off x="7683900" y="740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310"/>
        <p:cNvGrpSpPr/>
        <p:nvPr/>
      </p:nvGrpSpPr>
      <p:grpSpPr>
        <a:xfrm>
          <a:off x="0" y="0"/>
          <a:ext cx="0" cy="0"/>
          <a:chOff x="0" y="0"/>
          <a:chExt cx="0" cy="0"/>
        </a:xfrm>
      </p:grpSpPr>
      <p:pic>
        <p:nvPicPr>
          <p:cNvPr id="311" name="Google Shape;311;p36"/>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312" name="Google Shape;312;p36"/>
          <p:cNvPicPr preferRelativeResize="0"/>
          <p:nvPr/>
        </p:nvPicPr>
        <p:blipFill rotWithShape="1">
          <a:blip r:embed="rId3">
            <a:alphaModFix/>
          </a:blip>
          <a:srcRect t="31450"/>
          <a:stretch/>
        </p:blipFill>
        <p:spPr>
          <a:xfrm>
            <a:off x="0" y="1618200"/>
            <a:ext cx="9144001" cy="3522625"/>
          </a:xfrm>
          <a:prstGeom prst="rect">
            <a:avLst/>
          </a:prstGeom>
          <a:noFill/>
          <a:ln>
            <a:noFill/>
          </a:ln>
        </p:spPr>
      </p:pic>
      <p:cxnSp>
        <p:nvCxnSpPr>
          <p:cNvPr id="313" name="Google Shape;313;p36"/>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314" name="Google Shape;314;p36"/>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2">
            <a:alphaModFix amt="88000"/>
          </a:blip>
          <a:srcRect/>
          <a:stretch/>
        </p:blipFill>
        <p:spPr>
          <a:xfrm>
            <a:off x="0" y="2676"/>
            <a:ext cx="9144001" cy="5138149"/>
          </a:xfrm>
          <a:prstGeom prst="rect">
            <a:avLst/>
          </a:prstGeom>
          <a:noFill/>
          <a:ln>
            <a:noFill/>
          </a:ln>
        </p:spPr>
      </p:pic>
      <p:sp>
        <p:nvSpPr>
          <p:cNvPr id="32" name="Google Shape;32;p5"/>
          <p:cNvSpPr txBox="1">
            <a:spLocks noGrp="1"/>
          </p:cNvSpPr>
          <p:nvPr>
            <p:ph type="body" idx="1"/>
          </p:nvPr>
        </p:nvSpPr>
        <p:spPr>
          <a:xfrm>
            <a:off x="713225" y="1495200"/>
            <a:ext cx="3858900" cy="2797200"/>
          </a:xfrm>
          <a:prstGeom prst="rect">
            <a:avLst/>
          </a:prstGeom>
        </p:spPr>
        <p:txBody>
          <a:bodyPr spcFirstLastPara="1" wrap="square" lIns="91425" tIns="91425" rIns="91425" bIns="91425" anchor="t" anchorCtr="0">
            <a:noAutofit/>
          </a:bodyPr>
          <a:lstStyle>
            <a:lvl1pPr marL="457200" lvl="0" indent="-317500">
              <a:lnSpc>
                <a:spcPct val="100000"/>
              </a:lnSpc>
              <a:spcBef>
                <a:spcPts val="300"/>
              </a:spcBef>
              <a:spcAft>
                <a:spcPts val="0"/>
              </a:spcAft>
              <a:buSzPts val="1400"/>
              <a:buChar char="●"/>
              <a:defRPr sz="1400">
                <a:latin typeface="Calibri" panose="020F0502020204030204" pitchFamily="34" charset="0"/>
                <a:cs typeface="Calibri" panose="020F0502020204030204" pitchFamily="34" charset="0"/>
              </a:defRPr>
            </a:lvl1pPr>
            <a:lvl2pPr marL="914400" lvl="1" indent="-317500">
              <a:spcBef>
                <a:spcPts val="0"/>
              </a:spcBef>
              <a:spcAft>
                <a:spcPts val="0"/>
              </a:spcAft>
              <a:buClr>
                <a:srgbClr val="191919"/>
              </a:buClr>
              <a:buSzPts val="1400"/>
              <a:buFont typeface="Nunito Light"/>
              <a:buChar char="○"/>
              <a:defRPr/>
            </a:lvl2pPr>
            <a:lvl3pPr marL="1371600" lvl="2" indent="-317500">
              <a:spcBef>
                <a:spcPts val="0"/>
              </a:spcBef>
              <a:spcAft>
                <a:spcPts val="0"/>
              </a:spcAft>
              <a:buClr>
                <a:srgbClr val="191919"/>
              </a:buClr>
              <a:buSzPts val="1400"/>
              <a:buFont typeface="Nunito Light"/>
              <a:buChar char="■"/>
              <a:defRPr/>
            </a:lvl3pPr>
            <a:lvl4pPr marL="1828800" lvl="3" indent="-317500">
              <a:spcBef>
                <a:spcPts val="0"/>
              </a:spcBef>
              <a:spcAft>
                <a:spcPts val="0"/>
              </a:spcAft>
              <a:buClr>
                <a:srgbClr val="191919"/>
              </a:buClr>
              <a:buSzPts val="1400"/>
              <a:buFont typeface="Nunito Light"/>
              <a:buChar char="●"/>
              <a:defRPr/>
            </a:lvl4pPr>
            <a:lvl5pPr marL="2286000" lvl="4" indent="-317500">
              <a:spcBef>
                <a:spcPts val="0"/>
              </a:spcBef>
              <a:spcAft>
                <a:spcPts val="0"/>
              </a:spcAft>
              <a:buClr>
                <a:srgbClr val="191919"/>
              </a:buClr>
              <a:buSzPts val="1400"/>
              <a:buFont typeface="Nunito Light"/>
              <a:buChar char="○"/>
              <a:defRPr/>
            </a:lvl5pPr>
            <a:lvl6pPr marL="2743200" lvl="5" indent="-317500">
              <a:spcBef>
                <a:spcPts val="0"/>
              </a:spcBef>
              <a:spcAft>
                <a:spcPts val="0"/>
              </a:spcAft>
              <a:buClr>
                <a:srgbClr val="191919"/>
              </a:buClr>
              <a:buSzPts val="1400"/>
              <a:buFont typeface="Nunito Light"/>
              <a:buChar char="■"/>
              <a:defRPr/>
            </a:lvl6pPr>
            <a:lvl7pPr marL="3200400" lvl="6" indent="-317500">
              <a:spcBef>
                <a:spcPts val="0"/>
              </a:spcBef>
              <a:spcAft>
                <a:spcPts val="0"/>
              </a:spcAft>
              <a:buClr>
                <a:srgbClr val="191919"/>
              </a:buClr>
              <a:buSzPts val="1400"/>
              <a:buFont typeface="Nunito Light"/>
              <a:buChar char="●"/>
              <a:defRPr/>
            </a:lvl7pPr>
            <a:lvl8pPr marL="3657600" lvl="7" indent="-317500">
              <a:spcBef>
                <a:spcPts val="0"/>
              </a:spcBef>
              <a:spcAft>
                <a:spcPts val="0"/>
              </a:spcAft>
              <a:buClr>
                <a:srgbClr val="191919"/>
              </a:buClr>
              <a:buSzPts val="1400"/>
              <a:buFont typeface="Nunito Light"/>
              <a:buChar char="○"/>
              <a:defRPr/>
            </a:lvl8pPr>
            <a:lvl9pPr marL="4114800" lvl="8" indent="-317500">
              <a:spcBef>
                <a:spcPts val="0"/>
              </a:spcBef>
              <a:spcAft>
                <a:spcPts val="0"/>
              </a:spcAft>
              <a:buClr>
                <a:srgbClr val="191919"/>
              </a:buClr>
              <a:buSzPts val="1400"/>
              <a:buFont typeface="Nunito Light"/>
              <a:buChar char="■"/>
              <a:defRPr/>
            </a:lvl9pPr>
          </a:lstStyle>
          <a:p>
            <a:endParaRPr dirty="0"/>
          </a:p>
        </p:txBody>
      </p:sp>
      <p:sp>
        <p:nvSpPr>
          <p:cNvPr id="33" name="Google Shape;33;p5"/>
          <p:cNvSpPr txBox="1">
            <a:spLocks noGrp="1"/>
          </p:cNvSpPr>
          <p:nvPr>
            <p:ph type="body" idx="2"/>
          </p:nvPr>
        </p:nvSpPr>
        <p:spPr>
          <a:xfrm>
            <a:off x="4571953" y="1495200"/>
            <a:ext cx="3858900" cy="2797200"/>
          </a:xfrm>
          <a:prstGeom prst="rect">
            <a:avLst/>
          </a:prstGeom>
        </p:spPr>
        <p:txBody>
          <a:bodyPr spcFirstLastPara="1" wrap="square" lIns="91425" tIns="91425" rIns="91425" bIns="91425" anchor="t" anchorCtr="0">
            <a:noAutofit/>
          </a:bodyPr>
          <a:lstStyle>
            <a:lvl1pPr marL="457200" lvl="0" indent="-317500" rtl="0">
              <a:lnSpc>
                <a:spcPct val="100000"/>
              </a:lnSpc>
              <a:spcBef>
                <a:spcPts val="300"/>
              </a:spcBef>
              <a:spcAft>
                <a:spcPts val="0"/>
              </a:spcAft>
              <a:buClr>
                <a:srgbClr val="191919"/>
              </a:buClr>
              <a:buSzPts val="1400"/>
              <a:buChar char="●"/>
              <a:defRPr sz="1400">
                <a:latin typeface="Calibri" panose="020F0502020204030204" pitchFamily="34" charset="0"/>
                <a:cs typeface="Calibri" panose="020F0502020204030204" pitchFamily="34" charset="0"/>
              </a:defRPr>
            </a:lvl1pPr>
            <a:lvl2pPr marL="914400" lvl="1" indent="-317500" rtl="0">
              <a:spcBef>
                <a:spcPts val="0"/>
              </a:spcBef>
              <a:spcAft>
                <a:spcPts val="0"/>
              </a:spcAft>
              <a:buClr>
                <a:srgbClr val="191919"/>
              </a:buClr>
              <a:buSzPts val="1400"/>
              <a:buFont typeface="Nunito Light"/>
              <a:buChar char="○"/>
              <a:defRPr/>
            </a:lvl2pPr>
            <a:lvl3pPr marL="1371600" lvl="2" indent="-317500" rtl="0">
              <a:spcBef>
                <a:spcPts val="0"/>
              </a:spcBef>
              <a:spcAft>
                <a:spcPts val="0"/>
              </a:spcAft>
              <a:buClr>
                <a:srgbClr val="191919"/>
              </a:buClr>
              <a:buSzPts val="1400"/>
              <a:buFont typeface="Nunito Light"/>
              <a:buChar char="■"/>
              <a:defRPr/>
            </a:lvl3pPr>
            <a:lvl4pPr marL="1828800" lvl="3" indent="-317500" rtl="0">
              <a:spcBef>
                <a:spcPts val="0"/>
              </a:spcBef>
              <a:spcAft>
                <a:spcPts val="0"/>
              </a:spcAft>
              <a:buClr>
                <a:srgbClr val="191919"/>
              </a:buClr>
              <a:buSzPts val="1400"/>
              <a:buFont typeface="Nunito Light"/>
              <a:buChar char="●"/>
              <a:defRPr/>
            </a:lvl4pPr>
            <a:lvl5pPr marL="2286000" lvl="4" indent="-317500" rtl="0">
              <a:spcBef>
                <a:spcPts val="0"/>
              </a:spcBef>
              <a:spcAft>
                <a:spcPts val="0"/>
              </a:spcAft>
              <a:buClr>
                <a:srgbClr val="191919"/>
              </a:buClr>
              <a:buSzPts val="1400"/>
              <a:buFont typeface="Nunito Light"/>
              <a:buChar char="○"/>
              <a:defRPr/>
            </a:lvl5pPr>
            <a:lvl6pPr marL="2743200" lvl="5" indent="-317500" rtl="0">
              <a:spcBef>
                <a:spcPts val="0"/>
              </a:spcBef>
              <a:spcAft>
                <a:spcPts val="0"/>
              </a:spcAft>
              <a:buClr>
                <a:srgbClr val="191919"/>
              </a:buClr>
              <a:buSzPts val="1400"/>
              <a:buFont typeface="Nunito Light"/>
              <a:buChar char="■"/>
              <a:defRPr/>
            </a:lvl6pPr>
            <a:lvl7pPr marL="3200400" lvl="6" indent="-317500" rtl="0">
              <a:spcBef>
                <a:spcPts val="0"/>
              </a:spcBef>
              <a:spcAft>
                <a:spcPts val="0"/>
              </a:spcAft>
              <a:buClr>
                <a:srgbClr val="191919"/>
              </a:buClr>
              <a:buSzPts val="1400"/>
              <a:buFont typeface="Nunito Light"/>
              <a:buChar char="●"/>
              <a:defRPr/>
            </a:lvl7pPr>
            <a:lvl8pPr marL="3657600" lvl="7" indent="-317500" rtl="0">
              <a:spcBef>
                <a:spcPts val="0"/>
              </a:spcBef>
              <a:spcAft>
                <a:spcPts val="0"/>
              </a:spcAft>
              <a:buClr>
                <a:srgbClr val="191919"/>
              </a:buClr>
              <a:buSzPts val="1400"/>
              <a:buFont typeface="Nunito Light"/>
              <a:buChar char="○"/>
              <a:defRPr/>
            </a:lvl8pPr>
            <a:lvl9pPr marL="4114800" lvl="8" indent="-317500" rtl="0">
              <a:spcBef>
                <a:spcPts val="0"/>
              </a:spcBef>
              <a:spcAft>
                <a:spcPts val="0"/>
              </a:spcAft>
              <a:buClr>
                <a:srgbClr val="191919"/>
              </a:buClr>
              <a:buSzPts val="1400"/>
              <a:buFont typeface="Nunito Light"/>
              <a:buChar char="■"/>
              <a:defRPr/>
            </a:lvl9pPr>
          </a:lstStyle>
          <a:p>
            <a:endParaRPr dirty="0"/>
          </a:p>
        </p:txBody>
      </p:sp>
      <p:sp>
        <p:nvSpPr>
          <p:cNvPr id="34" name="Google Shape;34;p5"/>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pic>
        <p:nvPicPr>
          <p:cNvPr id="35" name="Google Shape;35;p5"/>
          <p:cNvPicPr preferRelativeResize="0"/>
          <p:nvPr/>
        </p:nvPicPr>
        <p:blipFill rotWithShape="1">
          <a:blip r:embed="rId3">
            <a:alphaModFix/>
          </a:blip>
          <a:srcRect t="86582"/>
          <a:stretch/>
        </p:blipFill>
        <p:spPr>
          <a:xfrm>
            <a:off x="0" y="4451425"/>
            <a:ext cx="9144001" cy="689399"/>
          </a:xfrm>
          <a:prstGeom prst="rect">
            <a:avLst/>
          </a:prstGeom>
          <a:noFill/>
          <a:ln>
            <a:noFill/>
          </a:ln>
        </p:spPr>
      </p:pic>
      <p:cxnSp>
        <p:nvCxnSpPr>
          <p:cNvPr id="36" name="Google Shape;36;p5"/>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37" name="Google Shape;37;p5"/>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pic>
        <p:nvPicPr>
          <p:cNvPr id="39" name="Google Shape;39;p6"/>
          <p:cNvPicPr preferRelativeResize="0"/>
          <p:nvPr/>
        </p:nvPicPr>
        <p:blipFill rotWithShape="1">
          <a:blip r:embed="rId2">
            <a:alphaModFix amt="88000"/>
          </a:blip>
          <a:srcRect/>
          <a:stretch/>
        </p:blipFill>
        <p:spPr>
          <a:xfrm>
            <a:off x="0" y="2676"/>
            <a:ext cx="9144001" cy="5138149"/>
          </a:xfrm>
          <a:prstGeom prst="rect">
            <a:avLst/>
          </a:prstGeom>
          <a:noFill/>
          <a:ln>
            <a:noFill/>
          </a:ln>
        </p:spPr>
      </p:pic>
      <p:sp>
        <p:nvSpPr>
          <p:cNvPr id="40" name="Google Shape;40;p6"/>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cxnSp>
        <p:nvCxnSpPr>
          <p:cNvPr id="41" name="Google Shape;41;p6"/>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42" name="Google Shape;42;p6"/>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43"/>
        <p:cNvGrpSpPr/>
        <p:nvPr/>
      </p:nvGrpSpPr>
      <p:grpSpPr>
        <a:xfrm>
          <a:off x="0" y="0"/>
          <a:ext cx="0" cy="0"/>
          <a:chOff x="0" y="0"/>
          <a:chExt cx="0" cy="0"/>
        </a:xfrm>
      </p:grpSpPr>
      <p:pic>
        <p:nvPicPr>
          <p:cNvPr id="44" name="Google Shape;44;p7"/>
          <p:cNvPicPr preferRelativeResize="0"/>
          <p:nvPr/>
        </p:nvPicPr>
        <p:blipFill rotWithShape="1">
          <a:blip r:embed="rId2">
            <a:alphaModFix/>
          </a:blip>
          <a:srcRect/>
          <a:stretch/>
        </p:blipFill>
        <p:spPr>
          <a:xfrm>
            <a:off x="0" y="2676"/>
            <a:ext cx="9144001" cy="5138149"/>
          </a:xfrm>
          <a:prstGeom prst="rect">
            <a:avLst/>
          </a:prstGeom>
          <a:noFill/>
          <a:ln>
            <a:noFill/>
          </a:ln>
        </p:spPr>
      </p:pic>
      <p:pic>
        <p:nvPicPr>
          <p:cNvPr id="45" name="Google Shape;45;p7"/>
          <p:cNvPicPr preferRelativeResize="0"/>
          <p:nvPr/>
        </p:nvPicPr>
        <p:blipFill rotWithShape="1">
          <a:blip r:embed="rId3">
            <a:alphaModFix/>
          </a:blip>
          <a:srcRect t="38676"/>
          <a:stretch/>
        </p:blipFill>
        <p:spPr>
          <a:xfrm>
            <a:off x="0" y="1990050"/>
            <a:ext cx="9144001" cy="3150776"/>
          </a:xfrm>
          <a:prstGeom prst="rect">
            <a:avLst/>
          </a:prstGeom>
          <a:noFill/>
          <a:ln>
            <a:noFill/>
          </a:ln>
        </p:spPr>
      </p:pic>
      <p:sp>
        <p:nvSpPr>
          <p:cNvPr id="46" name="Google Shape;46;p7"/>
          <p:cNvSpPr>
            <a:spLocks noGrp="1"/>
          </p:cNvSpPr>
          <p:nvPr>
            <p:ph type="pic" idx="2"/>
          </p:nvPr>
        </p:nvSpPr>
        <p:spPr>
          <a:xfrm>
            <a:off x="1568013" y="2346697"/>
            <a:ext cx="1812000" cy="2437500"/>
          </a:xfrm>
          <a:prstGeom prst="round2SameRect">
            <a:avLst>
              <a:gd name="adj1" fmla="val 50000"/>
              <a:gd name="adj2" fmla="val 0"/>
            </a:avLst>
          </a:prstGeom>
          <a:noFill/>
          <a:ln>
            <a:noFill/>
          </a:ln>
        </p:spPr>
      </p:sp>
      <p:sp>
        <p:nvSpPr>
          <p:cNvPr id="47" name="Google Shape;47;p7"/>
          <p:cNvSpPr txBox="1">
            <a:spLocks noGrp="1"/>
          </p:cNvSpPr>
          <p:nvPr>
            <p:ph type="title"/>
          </p:nvPr>
        </p:nvSpPr>
        <p:spPr>
          <a:xfrm>
            <a:off x="947450" y="539500"/>
            <a:ext cx="5553900" cy="1212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000"/>
              <a:buNone/>
              <a:defRPr>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sp>
        <p:nvSpPr>
          <p:cNvPr id="48" name="Google Shape;48;p7"/>
          <p:cNvSpPr txBox="1">
            <a:spLocks noGrp="1"/>
          </p:cNvSpPr>
          <p:nvPr>
            <p:ph type="subTitle" idx="1"/>
          </p:nvPr>
        </p:nvSpPr>
        <p:spPr>
          <a:xfrm>
            <a:off x="4000575" y="3838963"/>
            <a:ext cx="3860100" cy="909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solidFill>
                  <a:schemeClr val="lt1"/>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cxnSp>
        <p:nvCxnSpPr>
          <p:cNvPr id="49" name="Google Shape;49;p7"/>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50" name="Google Shape;50;p7"/>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pic>
        <p:nvPicPr>
          <p:cNvPr id="52" name="Google Shape;52;p8"/>
          <p:cNvPicPr preferRelativeResize="0"/>
          <p:nvPr/>
        </p:nvPicPr>
        <p:blipFill rotWithShape="1">
          <a:blip r:embed="rId2">
            <a:alphaModFix/>
          </a:blip>
          <a:srcRect/>
          <a:stretch/>
        </p:blipFill>
        <p:spPr>
          <a:xfrm>
            <a:off x="0" y="2676"/>
            <a:ext cx="9144001" cy="5138149"/>
          </a:xfrm>
          <a:prstGeom prst="rect">
            <a:avLst/>
          </a:prstGeom>
          <a:noFill/>
          <a:ln>
            <a:noFill/>
          </a:ln>
        </p:spPr>
      </p:pic>
      <p:pic>
        <p:nvPicPr>
          <p:cNvPr id="53" name="Google Shape;53;p8"/>
          <p:cNvPicPr preferRelativeResize="0"/>
          <p:nvPr/>
        </p:nvPicPr>
        <p:blipFill rotWithShape="1">
          <a:blip r:embed="rId3">
            <a:alphaModFix/>
          </a:blip>
          <a:srcRect l="4745" t="6730" r="4854" b="7528"/>
          <a:stretch/>
        </p:blipFill>
        <p:spPr>
          <a:xfrm>
            <a:off x="433725" y="348675"/>
            <a:ext cx="8266349" cy="4405325"/>
          </a:xfrm>
          <a:prstGeom prst="rect">
            <a:avLst/>
          </a:prstGeom>
          <a:noFill/>
          <a:ln>
            <a:noFill/>
          </a:ln>
        </p:spPr>
      </p:pic>
      <p:sp>
        <p:nvSpPr>
          <p:cNvPr id="54" name="Google Shape;54;p8"/>
          <p:cNvSpPr txBox="1">
            <a:spLocks noGrp="1"/>
          </p:cNvSpPr>
          <p:nvPr>
            <p:ph type="title"/>
          </p:nvPr>
        </p:nvSpPr>
        <p:spPr>
          <a:xfrm>
            <a:off x="1333650" y="1769100"/>
            <a:ext cx="6476700" cy="1605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7000"/>
              <a:buNone/>
              <a:defRPr sz="6000">
                <a:solidFill>
                  <a:schemeClr val="lt1"/>
                </a:solidFill>
                <a:latin typeface="Calibri" panose="020F0502020204030204" pitchFamily="34" charset="0"/>
                <a:cs typeface="Calibri" panose="020F0502020204030204" pitchFamily="34" charset="0"/>
              </a:defRPr>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dirty="0"/>
          </a:p>
        </p:txBody>
      </p:sp>
      <p:cxnSp>
        <p:nvCxnSpPr>
          <p:cNvPr id="55" name="Google Shape;55;p8"/>
          <p:cNvCxnSpPr/>
          <p:nvPr/>
        </p:nvCxnSpPr>
        <p:spPr>
          <a:xfrm>
            <a:off x="1101325" y="4403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56" name="Google Shape;56;p8"/>
          <p:cNvCxnSpPr/>
          <p:nvPr/>
        </p:nvCxnSpPr>
        <p:spPr>
          <a:xfrm>
            <a:off x="7683900" y="740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pic>
        <p:nvPicPr>
          <p:cNvPr id="58" name="Google Shape;58;p9"/>
          <p:cNvPicPr preferRelativeResize="0"/>
          <p:nvPr/>
        </p:nvPicPr>
        <p:blipFill rotWithShape="1">
          <a:blip r:embed="rId2">
            <a:alphaModFix amt="88000"/>
          </a:blip>
          <a:srcRect/>
          <a:stretch/>
        </p:blipFill>
        <p:spPr>
          <a:xfrm>
            <a:off x="0" y="2676"/>
            <a:ext cx="9144001" cy="5138149"/>
          </a:xfrm>
          <a:prstGeom prst="rect">
            <a:avLst/>
          </a:prstGeom>
          <a:noFill/>
          <a:ln>
            <a:noFill/>
          </a:ln>
        </p:spPr>
      </p:pic>
      <p:pic>
        <p:nvPicPr>
          <p:cNvPr id="59" name="Google Shape;59;p9"/>
          <p:cNvPicPr preferRelativeResize="0"/>
          <p:nvPr/>
        </p:nvPicPr>
        <p:blipFill rotWithShape="1">
          <a:blip r:embed="rId3">
            <a:alphaModFix/>
          </a:blip>
          <a:srcRect r="56941"/>
          <a:stretch/>
        </p:blipFill>
        <p:spPr>
          <a:xfrm>
            <a:off x="0" y="2675"/>
            <a:ext cx="3937577" cy="5138151"/>
          </a:xfrm>
          <a:prstGeom prst="rect">
            <a:avLst/>
          </a:prstGeom>
          <a:noFill/>
          <a:ln>
            <a:noFill/>
          </a:ln>
        </p:spPr>
      </p:pic>
      <p:sp>
        <p:nvSpPr>
          <p:cNvPr id="60" name="Google Shape;60;p9"/>
          <p:cNvSpPr txBox="1">
            <a:spLocks noGrp="1"/>
          </p:cNvSpPr>
          <p:nvPr>
            <p:ph type="title"/>
          </p:nvPr>
        </p:nvSpPr>
        <p:spPr>
          <a:xfrm>
            <a:off x="4656500" y="1303950"/>
            <a:ext cx="3557400" cy="671400"/>
          </a:xfrm>
          <a:prstGeom prst="rect">
            <a:avLst/>
          </a:prstGeom>
          <a:noFill/>
        </p:spPr>
        <p:txBody>
          <a:bodyPr spcFirstLastPara="1" wrap="square" lIns="91425" tIns="91425" rIns="91425" bIns="91425" anchor="b" anchorCtr="0">
            <a:noAutofit/>
          </a:bodyPr>
          <a:lstStyle>
            <a:lvl1pPr marR="91440" lvl="0" algn="l" rtl="0">
              <a:spcBef>
                <a:spcPts val="0"/>
              </a:spcBef>
              <a:spcAft>
                <a:spcPts val="0"/>
              </a:spcAft>
              <a:buSzPts val="3600"/>
              <a:buNone/>
              <a:defRPr sz="4000">
                <a:latin typeface="Calibri" panose="020F0502020204030204" pitchFamily="34" charset="0"/>
                <a:cs typeface="Calibri" panose="020F050202020403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61" name="Google Shape;61;p9"/>
          <p:cNvSpPr txBox="1">
            <a:spLocks noGrp="1"/>
          </p:cNvSpPr>
          <p:nvPr>
            <p:ph type="subTitle" idx="1"/>
          </p:nvPr>
        </p:nvSpPr>
        <p:spPr>
          <a:xfrm>
            <a:off x="4656500" y="2127750"/>
            <a:ext cx="3557400" cy="1711800"/>
          </a:xfrm>
          <a:prstGeom prst="rect">
            <a:avLst/>
          </a:prstGeom>
          <a:noFill/>
          <a:ln>
            <a:noFill/>
          </a:ln>
        </p:spPr>
        <p:txBody>
          <a:bodyPr spcFirstLastPara="1" wrap="square" lIns="91425" tIns="91425" rIns="91425" bIns="91425" anchor="t" anchorCtr="0">
            <a:noAutofit/>
          </a:bodyPr>
          <a:lstStyle>
            <a:lvl1pPr marR="91440" lv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dirty="0"/>
          </a:p>
        </p:txBody>
      </p:sp>
      <p:cxnSp>
        <p:nvCxnSpPr>
          <p:cNvPr id="62" name="Google Shape;62;p9"/>
          <p:cNvCxnSpPr/>
          <p:nvPr/>
        </p:nvCxnSpPr>
        <p:spPr>
          <a:xfrm>
            <a:off x="588650" y="4784075"/>
            <a:ext cx="358800" cy="0"/>
          </a:xfrm>
          <a:prstGeom prst="straightConnector1">
            <a:avLst/>
          </a:prstGeom>
          <a:noFill/>
          <a:ln w="19050" cap="flat" cmpd="sng">
            <a:solidFill>
              <a:schemeClr val="dk2"/>
            </a:solidFill>
            <a:prstDash val="solid"/>
            <a:round/>
            <a:headEnd type="none" w="med" len="med"/>
            <a:tailEnd type="none" w="med" len="med"/>
          </a:ln>
        </p:spPr>
      </p:cxnSp>
      <p:cxnSp>
        <p:nvCxnSpPr>
          <p:cNvPr id="63" name="Google Shape;63;p9"/>
          <p:cNvCxnSpPr/>
          <p:nvPr/>
        </p:nvCxnSpPr>
        <p:spPr>
          <a:xfrm>
            <a:off x="8196650" y="359400"/>
            <a:ext cx="358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
        <p:cNvGrpSpPr/>
        <p:nvPr/>
      </p:nvGrpSpPr>
      <p:grpSpPr>
        <a:xfrm>
          <a:off x="0" y="0"/>
          <a:ext cx="0" cy="0"/>
          <a:chOff x="0" y="0"/>
          <a:chExt cx="0" cy="0"/>
        </a:xfrm>
      </p:grpSpPr>
      <p:pic>
        <p:nvPicPr>
          <p:cNvPr id="65" name="Google Shape;65;p10"/>
          <p:cNvPicPr preferRelativeResize="0"/>
          <p:nvPr/>
        </p:nvPicPr>
        <p:blipFill rotWithShape="1">
          <a:blip r:embed="rId2">
            <a:alphaModFix/>
          </a:blip>
          <a:srcRect/>
          <a:stretch/>
        </p:blipFill>
        <p:spPr>
          <a:xfrm>
            <a:off x="0" y="2676"/>
            <a:ext cx="9144001" cy="5138149"/>
          </a:xfrm>
          <a:prstGeom prst="rect">
            <a:avLst/>
          </a:prstGeom>
          <a:noFill/>
          <a:ln>
            <a:noFill/>
          </a:ln>
        </p:spPr>
      </p:pic>
      <p:sp>
        <p:nvSpPr>
          <p:cNvPr id="66" name="Google Shape;66;p10"/>
          <p:cNvSpPr>
            <a:spLocks noGrp="1"/>
          </p:cNvSpPr>
          <p:nvPr>
            <p:ph type="pic" idx="2"/>
          </p:nvPr>
        </p:nvSpPr>
        <p:spPr>
          <a:xfrm>
            <a:off x="255125" y="255000"/>
            <a:ext cx="8634000" cy="4633500"/>
          </a:xfrm>
          <a:prstGeom prst="rect">
            <a:avLst/>
          </a:prstGeom>
          <a:noFill/>
          <a:ln>
            <a:noFill/>
          </a:ln>
        </p:spPr>
      </p:sp>
      <p:sp>
        <p:nvSpPr>
          <p:cNvPr id="67" name="Google Shape;67;p10"/>
          <p:cNvSpPr txBox="1">
            <a:spLocks noGrp="1"/>
          </p:cNvSpPr>
          <p:nvPr>
            <p:ph type="title"/>
          </p:nvPr>
        </p:nvSpPr>
        <p:spPr>
          <a:xfrm>
            <a:off x="947450" y="539500"/>
            <a:ext cx="4852500" cy="1135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3400"/>
              <a:buNone/>
              <a:defRPr>
                <a:latin typeface="Calibri" panose="020F0502020204030204" pitchFamily="34" charset="0"/>
                <a:cs typeface="Calibri" panose="020F0502020204030204" pitchFamily="34" charset="0"/>
              </a:defRPr>
            </a:lvl1pPr>
            <a:lvl2pPr lvl="1" algn="ctr" rtl="0">
              <a:spcBef>
                <a:spcPts val="0"/>
              </a:spcBef>
              <a:spcAft>
                <a:spcPts val="0"/>
              </a:spcAft>
              <a:buClr>
                <a:schemeClr val="dk2"/>
              </a:buClr>
              <a:buSzPts val="3400"/>
              <a:buNone/>
              <a:defRPr>
                <a:solidFill>
                  <a:schemeClr val="dk2"/>
                </a:solidFill>
              </a:defRPr>
            </a:lvl2pPr>
            <a:lvl3pPr lvl="2" algn="ctr" rtl="0">
              <a:spcBef>
                <a:spcPts val="0"/>
              </a:spcBef>
              <a:spcAft>
                <a:spcPts val="0"/>
              </a:spcAft>
              <a:buClr>
                <a:schemeClr val="dk2"/>
              </a:buClr>
              <a:buSzPts val="3400"/>
              <a:buNone/>
              <a:defRPr>
                <a:solidFill>
                  <a:schemeClr val="dk2"/>
                </a:solidFill>
              </a:defRPr>
            </a:lvl3pPr>
            <a:lvl4pPr lvl="3" algn="ctr" rtl="0">
              <a:spcBef>
                <a:spcPts val="0"/>
              </a:spcBef>
              <a:spcAft>
                <a:spcPts val="0"/>
              </a:spcAft>
              <a:buClr>
                <a:schemeClr val="dk2"/>
              </a:buClr>
              <a:buSzPts val="3400"/>
              <a:buNone/>
              <a:defRPr>
                <a:solidFill>
                  <a:schemeClr val="dk2"/>
                </a:solidFill>
              </a:defRPr>
            </a:lvl4pPr>
            <a:lvl5pPr lvl="4" algn="ctr" rtl="0">
              <a:spcBef>
                <a:spcPts val="0"/>
              </a:spcBef>
              <a:spcAft>
                <a:spcPts val="0"/>
              </a:spcAft>
              <a:buClr>
                <a:schemeClr val="dk2"/>
              </a:buClr>
              <a:buSzPts val="3400"/>
              <a:buNone/>
              <a:defRPr>
                <a:solidFill>
                  <a:schemeClr val="dk2"/>
                </a:solidFill>
              </a:defRPr>
            </a:lvl5pPr>
            <a:lvl6pPr lvl="5" algn="ctr" rtl="0">
              <a:spcBef>
                <a:spcPts val="0"/>
              </a:spcBef>
              <a:spcAft>
                <a:spcPts val="0"/>
              </a:spcAft>
              <a:buClr>
                <a:schemeClr val="dk2"/>
              </a:buClr>
              <a:buSzPts val="3400"/>
              <a:buNone/>
              <a:defRPr>
                <a:solidFill>
                  <a:schemeClr val="dk2"/>
                </a:solidFill>
              </a:defRPr>
            </a:lvl6pPr>
            <a:lvl7pPr lvl="6" algn="ctr" rtl="0">
              <a:spcBef>
                <a:spcPts val="0"/>
              </a:spcBef>
              <a:spcAft>
                <a:spcPts val="0"/>
              </a:spcAft>
              <a:buClr>
                <a:schemeClr val="dk2"/>
              </a:buClr>
              <a:buSzPts val="3400"/>
              <a:buNone/>
              <a:defRPr>
                <a:solidFill>
                  <a:schemeClr val="dk2"/>
                </a:solidFill>
              </a:defRPr>
            </a:lvl7pPr>
            <a:lvl8pPr lvl="7" algn="ctr" rtl="0">
              <a:spcBef>
                <a:spcPts val="0"/>
              </a:spcBef>
              <a:spcAft>
                <a:spcPts val="0"/>
              </a:spcAft>
              <a:buClr>
                <a:schemeClr val="dk2"/>
              </a:buClr>
              <a:buSzPts val="3400"/>
              <a:buNone/>
              <a:defRPr>
                <a:solidFill>
                  <a:schemeClr val="dk2"/>
                </a:solidFill>
              </a:defRPr>
            </a:lvl8pPr>
            <a:lvl9pPr lvl="8" algn="ctr" rtl="0">
              <a:spcBef>
                <a:spcPts val="0"/>
              </a:spcBef>
              <a:spcAft>
                <a:spcPts val="0"/>
              </a:spcAft>
              <a:buClr>
                <a:schemeClr val="dk2"/>
              </a:buClr>
              <a:buSzPts val="3400"/>
              <a:buNone/>
              <a:defRPr>
                <a:solidFill>
                  <a:schemeClr val="dk2"/>
                </a:solidFill>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7450" y="539500"/>
            <a:ext cx="7249200" cy="6303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1pPr>
            <a:lvl2pPr lvl="1"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2pPr>
            <a:lvl3pPr lvl="2"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3pPr>
            <a:lvl4pPr lvl="3"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4pPr>
            <a:lvl5pPr lvl="4"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5pPr>
            <a:lvl6pPr lvl="5"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6pPr>
            <a:lvl7pPr lvl="6"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7pPr>
            <a:lvl8pPr lvl="7"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8pPr>
            <a:lvl9pPr lvl="8"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9pPr>
          </a:lstStyle>
          <a:p>
            <a:endParaRPr dirty="0"/>
          </a:p>
        </p:txBody>
      </p:sp>
      <p:sp>
        <p:nvSpPr>
          <p:cNvPr id="7" name="Google Shape;7;p1"/>
          <p:cNvSpPr txBox="1">
            <a:spLocks noGrp="1"/>
          </p:cNvSpPr>
          <p:nvPr>
            <p:ph type="body" idx="1"/>
          </p:nvPr>
        </p:nvSpPr>
        <p:spPr>
          <a:xfrm>
            <a:off x="713225" y="1573200"/>
            <a:ext cx="7717500" cy="2995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1pPr>
            <a:lvl2pPr marL="914400" lvl="1"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2pPr>
            <a:lvl3pPr marL="1371600" lvl="2"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3pPr>
            <a:lvl4pPr marL="1828800" lvl="3"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4pPr>
            <a:lvl5pPr marL="2286000" lvl="4"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5pPr>
            <a:lvl6pPr marL="2743200" lvl="5"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6pPr>
            <a:lvl7pPr marL="3200400" lvl="6"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7pPr>
            <a:lvl8pPr marL="3657600" lvl="7"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8pPr>
            <a:lvl9pPr marL="4114800" lvl="8"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mc:AlternateContent xmlns:mc="http://schemas.openxmlformats.org/markup-compatibility/2006" xmlns:p14="http://schemas.microsoft.com/office/powerpoint/2010/main">
    <mc:Choice Requires="p14">
      <p:transition spd="slow" p14:dur="20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hyperlink" Target="https://wau.org/resources/article/building_your_prayer_time_1/" TargetMode="External"/><Relationship Id="rId3" Type="http://schemas.openxmlformats.org/officeDocument/2006/relationships/hyperlink" Target="https://www.philipkosloski.com/three-methods-of-prayer-that-will-change-your-life/" TargetMode="External"/><Relationship Id="rId7" Type="http://schemas.openxmlformats.org/officeDocument/2006/relationships/hyperlink" Target="https://owlcation.com/humanities/100-Problem-Solution-Essay-Topics-with-Sample-Essays"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robertwimer.com/did-jesus-really-ask-for-a-demons-name/" TargetMode="External"/><Relationship Id="rId5" Type="http://schemas.openxmlformats.org/officeDocument/2006/relationships/hyperlink" Target="https://sarufm.com/%E0%B6%A2%E0%B7%9C%E0%B6%B6%E0%B7%8A-%E0%B6%91%E0%B6%9A-%E0%B6%91%E0%B6%B4%E0%B7%8F-%E0%B7%80%E0%B7%99%E0%B6%BD%E0%B7%8F-%E0%B6%AF-saru-fm-media/" TargetMode="External"/><Relationship Id="rId4" Type="http://schemas.openxmlformats.org/officeDocument/2006/relationships/hyperlink" Target="https://www.shayphoto.com/religious/cyg29hxr8w2tjlfar46c1nksopj1w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7"/>
          <p:cNvSpPr txBox="1">
            <a:spLocks noGrp="1"/>
          </p:cNvSpPr>
          <p:nvPr>
            <p:ph type="ctrTitle"/>
          </p:nvPr>
        </p:nvSpPr>
        <p:spPr>
          <a:xfrm>
            <a:off x="1001000" y="773125"/>
            <a:ext cx="5556900" cy="166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Starting a Spiritual Conversation</a:t>
            </a:r>
            <a:endParaRPr dirty="0">
              <a:solidFill>
                <a:schemeClr val="l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6"/>
          <p:cNvSpPr txBox="1">
            <a:spLocks noGrp="1"/>
          </p:cNvSpPr>
          <p:nvPr>
            <p:ph type="title"/>
          </p:nvPr>
        </p:nvSpPr>
        <p:spPr>
          <a:xfrm>
            <a:off x="4431325" y="1165475"/>
            <a:ext cx="4629000" cy="671400"/>
          </a:xfrm>
          <a:prstGeom prst="rect">
            <a:avLst/>
          </a:prstGeom>
        </p:spPr>
        <p:txBody>
          <a:bodyPr spcFirstLastPara="1" wrap="square" lIns="91425" tIns="91425" rIns="91425" bIns="91425" anchor="b" anchorCtr="0">
            <a:noAutofit/>
          </a:bodyPr>
          <a:lstStyle/>
          <a:p>
            <a:pPr marL="91440" lvl="0" indent="0" algn="l" rtl="0">
              <a:spcBef>
                <a:spcPts val="0"/>
              </a:spcBef>
              <a:spcAft>
                <a:spcPts val="0"/>
              </a:spcAft>
              <a:buNone/>
            </a:pPr>
            <a:r>
              <a:rPr lang="en" dirty="0"/>
              <a:t>Listening Activity</a:t>
            </a:r>
            <a:endParaRPr dirty="0">
              <a:solidFill>
                <a:schemeClr val="lt2"/>
              </a:solidFill>
            </a:endParaRPr>
          </a:p>
        </p:txBody>
      </p:sp>
      <p:sp>
        <p:nvSpPr>
          <p:cNvPr id="374" name="Google Shape;374;p46"/>
          <p:cNvSpPr txBox="1">
            <a:spLocks noGrp="1"/>
          </p:cNvSpPr>
          <p:nvPr>
            <p:ph type="subTitle" idx="1"/>
          </p:nvPr>
        </p:nvSpPr>
        <p:spPr>
          <a:xfrm>
            <a:off x="4656525" y="2305800"/>
            <a:ext cx="4275300" cy="2550900"/>
          </a:xfrm>
          <a:prstGeom prst="rect">
            <a:avLst/>
          </a:prstGeom>
        </p:spPr>
        <p:txBody>
          <a:bodyPr spcFirstLastPara="1" wrap="square" lIns="91425" tIns="91425" rIns="91425" bIns="91425" anchor="t" anchorCtr="0">
            <a:noAutofit/>
          </a:bodyPr>
          <a:lstStyle/>
          <a:p>
            <a:pPr marL="91440" lvl="0" indent="0" algn="l" rtl="0">
              <a:spcBef>
                <a:spcPts val="0"/>
              </a:spcBef>
              <a:spcAft>
                <a:spcPts val="0"/>
              </a:spcAft>
              <a:buNone/>
            </a:pPr>
            <a:r>
              <a:rPr lang="en" sz="2500" dirty="0"/>
              <a:t>Was your partner listening, and how can you tell? </a:t>
            </a:r>
            <a:endParaRPr sz="2500" dirty="0"/>
          </a:p>
        </p:txBody>
      </p:sp>
      <p:pic>
        <p:nvPicPr>
          <p:cNvPr id="375" name="Google Shape;375;p46"/>
          <p:cNvPicPr preferRelativeResize="0"/>
          <p:nvPr/>
        </p:nvPicPr>
        <p:blipFill>
          <a:blip r:embed="rId3">
            <a:alphaModFix/>
          </a:blip>
          <a:stretch>
            <a:fillRect/>
          </a:stretch>
        </p:blipFill>
        <p:spPr>
          <a:xfrm>
            <a:off x="398400" y="920700"/>
            <a:ext cx="3185900" cy="2996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7"/>
          <p:cNvSpPr txBox="1">
            <a:spLocks noGrp="1"/>
          </p:cNvSpPr>
          <p:nvPr>
            <p:ph type="title"/>
          </p:nvPr>
        </p:nvSpPr>
        <p:spPr>
          <a:xfrm>
            <a:off x="2302050" y="2439475"/>
            <a:ext cx="4713300" cy="95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Listen Actively</a:t>
            </a:r>
            <a:endParaRPr dirty="0">
              <a:solidFill>
                <a:schemeClr val="lt2"/>
              </a:solidFill>
            </a:endParaRPr>
          </a:p>
        </p:txBody>
      </p:sp>
      <p:sp>
        <p:nvSpPr>
          <p:cNvPr id="381" name="Google Shape;381;p47"/>
          <p:cNvSpPr txBox="1">
            <a:spLocks noGrp="1"/>
          </p:cNvSpPr>
          <p:nvPr>
            <p:ph type="title" idx="2"/>
          </p:nvPr>
        </p:nvSpPr>
        <p:spPr>
          <a:xfrm>
            <a:off x="1125125" y="2439475"/>
            <a:ext cx="939300" cy="9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a:t>
            </a:r>
            <a:endParaRPr dirty="0"/>
          </a:p>
        </p:txBody>
      </p:sp>
      <p:sp>
        <p:nvSpPr>
          <p:cNvPr id="382" name="Google Shape;382;p47"/>
          <p:cNvSpPr txBox="1">
            <a:spLocks noGrp="1"/>
          </p:cNvSpPr>
          <p:nvPr>
            <p:ph type="subTitle" idx="1"/>
          </p:nvPr>
        </p:nvSpPr>
        <p:spPr>
          <a:xfrm>
            <a:off x="2302050" y="3570300"/>
            <a:ext cx="4713300" cy="50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Earn the right to speak by listening first.</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8"/>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Things to Keep in Mind!</a:t>
            </a:r>
            <a:endParaRPr dirty="0">
              <a:solidFill>
                <a:schemeClr val="lt2"/>
              </a:solidFill>
            </a:endParaRPr>
          </a:p>
        </p:txBody>
      </p:sp>
      <p:graphicFrame>
        <p:nvGraphicFramePr>
          <p:cNvPr id="388" name="Google Shape;388;p48"/>
          <p:cNvGraphicFramePr/>
          <p:nvPr/>
        </p:nvGraphicFramePr>
        <p:xfrm>
          <a:off x="713250" y="1734750"/>
          <a:ext cx="2457300" cy="2046490"/>
        </p:xfrm>
        <a:graphic>
          <a:graphicData uri="http://schemas.openxmlformats.org/drawingml/2006/table">
            <a:tbl>
              <a:tblPr>
                <a:noFill/>
                <a:tableStyleId>{48DE3F2A-6C64-404C-88F4-D2680EA6385E}</a:tableStyleId>
              </a:tblPr>
              <a:tblGrid>
                <a:gridCol w="382850">
                  <a:extLst>
                    <a:ext uri="{9D8B030D-6E8A-4147-A177-3AD203B41FA5}">
                      <a16:colId xmlns:a16="http://schemas.microsoft.com/office/drawing/2014/main" val="20000"/>
                    </a:ext>
                  </a:extLst>
                </a:gridCol>
                <a:gridCol w="2074450">
                  <a:extLst>
                    <a:ext uri="{9D8B030D-6E8A-4147-A177-3AD203B41FA5}">
                      <a16:colId xmlns:a16="http://schemas.microsoft.com/office/drawing/2014/main" val="20001"/>
                    </a:ext>
                  </a:extLst>
                </a:gridCol>
              </a:tblGrid>
              <a:tr h="0">
                <a:tc gridSpan="2">
                  <a:txBody>
                    <a:bodyPr/>
                    <a:lstStyle/>
                    <a:p>
                      <a:pPr marL="0" lvl="0" indent="0" algn="l" rtl="0">
                        <a:spcBef>
                          <a:spcPts val="0"/>
                        </a:spcBef>
                        <a:spcAft>
                          <a:spcPts val="0"/>
                        </a:spcAft>
                        <a:buNone/>
                      </a:pPr>
                      <a:r>
                        <a:rPr lang="en" sz="2100" dirty="0">
                          <a:solidFill>
                            <a:schemeClr val="lt1"/>
                          </a:solidFill>
                          <a:latin typeface="Calibri" panose="020F0502020204030204" pitchFamily="34" charset="0"/>
                          <a:ea typeface="Jomolhari"/>
                          <a:cs typeface="Calibri" panose="020F0502020204030204" pitchFamily="34" charset="0"/>
                          <a:sym typeface="Jomolhari"/>
                        </a:rPr>
                        <a:t>Expectations</a:t>
                      </a:r>
                      <a:endParaRPr sz="2100" dirty="0">
                        <a:solidFill>
                          <a:schemeClr val="lt1"/>
                        </a:solidFill>
                        <a:latin typeface="Calibri" panose="020F0502020204030204" pitchFamily="34" charset="0"/>
                        <a:ea typeface="Jomolhari"/>
                        <a:cs typeface="Calibri" panose="020F0502020204030204" pitchFamily="34" charset="0"/>
                        <a:sym typeface="Jomolhari"/>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chemeClr val="lt2"/>
                      </a:solidFill>
                      <a:prstDash val="solid"/>
                      <a:round/>
                      <a:headEnd type="none" w="sm" len="sm"/>
                      <a:tailEnd type="none" w="sm" len="sm"/>
                    </a:lnB>
                    <a:solidFill>
                      <a:schemeClr val="dk1"/>
                    </a:solidFill>
                  </a:tcPr>
                </a:tc>
                <a:tc hMerge="1">
                  <a:txBody>
                    <a:bodyPr/>
                    <a:lstStyle/>
                    <a:p>
                      <a:endParaRPr lang="en-US"/>
                    </a:p>
                  </a:txBody>
                  <a:tcPr/>
                </a:tc>
                <a:extLst>
                  <a:ext uri="{0D108BD9-81ED-4DB2-BD59-A6C34878D82A}">
                    <a16:rowId xmlns:a16="http://schemas.microsoft.com/office/drawing/2014/main" val="10000"/>
                  </a:ext>
                </a:extLst>
              </a:tr>
              <a:tr h="1543600">
                <a:tc>
                  <a:txBody>
                    <a:bodyPr/>
                    <a:lstStyle/>
                    <a:p>
                      <a:pPr marL="0" lvl="0" indent="0" algn="l" rtl="0">
                        <a:spcBef>
                          <a:spcPts val="0"/>
                        </a:spcBef>
                        <a:spcAft>
                          <a:spcPts val="0"/>
                        </a:spcAft>
                        <a:buNone/>
                      </a:pPr>
                      <a:endParaRPr dirty="0">
                        <a:solidFill>
                          <a:schemeClr val="accent1"/>
                        </a:solidFill>
                        <a:latin typeface="Calibri" panose="020F0502020204030204" pitchFamily="34" charset="0"/>
                        <a:ea typeface="Jomolhari"/>
                        <a:cs typeface="Calibri" panose="020F0502020204030204" pitchFamily="34" charset="0"/>
                        <a:sym typeface="Jomolhari"/>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dk2">
                          <a:alpha val="0"/>
                        </a:schemeClr>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600" dirty="0">
                          <a:solidFill>
                            <a:schemeClr val="lt1"/>
                          </a:solidFill>
                          <a:latin typeface="Calibri" panose="020F0502020204030204" pitchFamily="34" charset="0"/>
                          <a:ea typeface="Oxygen"/>
                          <a:cs typeface="Calibri" panose="020F0502020204030204" pitchFamily="34" charset="0"/>
                          <a:sym typeface="Oxygen"/>
                        </a:rPr>
                        <a:t>What do I want?</a:t>
                      </a:r>
                      <a:endParaRPr sz="1600" dirty="0">
                        <a:solidFill>
                          <a:schemeClr val="lt1"/>
                        </a:solidFill>
                        <a:latin typeface="Calibri" panose="020F0502020204030204" pitchFamily="34" charset="0"/>
                        <a:ea typeface="Oxygen"/>
                        <a:cs typeface="Calibri" panose="020F0502020204030204" pitchFamily="34" charset="0"/>
                        <a:sym typeface="Oxygen"/>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dk2">
                          <a:alpha val="0"/>
                        </a:schemeClr>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graphicFrame>
        <p:nvGraphicFramePr>
          <p:cNvPr id="389" name="Google Shape;389;p48"/>
          <p:cNvGraphicFramePr/>
          <p:nvPr/>
        </p:nvGraphicFramePr>
        <p:xfrm>
          <a:off x="3343350" y="1734750"/>
          <a:ext cx="2457300" cy="2046500"/>
        </p:xfrm>
        <a:graphic>
          <a:graphicData uri="http://schemas.openxmlformats.org/drawingml/2006/table">
            <a:tbl>
              <a:tblPr>
                <a:noFill/>
                <a:tableStyleId>{48DE3F2A-6C64-404C-88F4-D2680EA6385E}</a:tableStyleId>
              </a:tblPr>
              <a:tblGrid>
                <a:gridCol w="382850">
                  <a:extLst>
                    <a:ext uri="{9D8B030D-6E8A-4147-A177-3AD203B41FA5}">
                      <a16:colId xmlns:a16="http://schemas.microsoft.com/office/drawing/2014/main" val="20000"/>
                    </a:ext>
                  </a:extLst>
                </a:gridCol>
                <a:gridCol w="2074450">
                  <a:extLst>
                    <a:ext uri="{9D8B030D-6E8A-4147-A177-3AD203B41FA5}">
                      <a16:colId xmlns:a16="http://schemas.microsoft.com/office/drawing/2014/main" val="20001"/>
                    </a:ext>
                  </a:extLst>
                </a:gridCol>
              </a:tblGrid>
              <a:tr h="502900">
                <a:tc gridSpan="2">
                  <a:txBody>
                    <a:bodyPr/>
                    <a:lstStyle/>
                    <a:p>
                      <a:pPr marL="0" lvl="0" indent="0" algn="l" rtl="0">
                        <a:spcBef>
                          <a:spcPts val="0"/>
                        </a:spcBef>
                        <a:spcAft>
                          <a:spcPts val="0"/>
                        </a:spcAft>
                        <a:buNone/>
                      </a:pPr>
                      <a:r>
                        <a:rPr lang="en" sz="2100" dirty="0">
                          <a:solidFill>
                            <a:schemeClr val="lt1"/>
                          </a:solidFill>
                          <a:latin typeface="Calibri" panose="020F0502020204030204" pitchFamily="34" charset="0"/>
                          <a:ea typeface="Jomolhari"/>
                          <a:cs typeface="Calibri" panose="020F0502020204030204" pitchFamily="34" charset="0"/>
                          <a:sym typeface="Jomolhari"/>
                        </a:rPr>
                        <a:t>Be Genuine</a:t>
                      </a:r>
                      <a:endParaRPr sz="2100" dirty="0">
                        <a:solidFill>
                          <a:schemeClr val="lt1"/>
                        </a:solidFill>
                        <a:latin typeface="Calibri" panose="020F0502020204030204" pitchFamily="34" charset="0"/>
                        <a:ea typeface="Jomolhari"/>
                        <a:cs typeface="Calibri" panose="020F0502020204030204" pitchFamily="34" charset="0"/>
                        <a:sym typeface="Jomolhari"/>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chemeClr val="lt2"/>
                      </a:solidFill>
                      <a:prstDash val="solid"/>
                      <a:round/>
                      <a:headEnd type="none" w="sm" len="sm"/>
                      <a:tailEnd type="none" w="sm" len="sm"/>
                    </a:lnB>
                    <a:solidFill>
                      <a:schemeClr val="dk1"/>
                    </a:solidFill>
                  </a:tcPr>
                </a:tc>
                <a:tc hMerge="1">
                  <a:txBody>
                    <a:bodyPr/>
                    <a:lstStyle/>
                    <a:p>
                      <a:endParaRPr lang="en-US"/>
                    </a:p>
                  </a:txBody>
                  <a:tcPr/>
                </a:tc>
                <a:extLst>
                  <a:ext uri="{0D108BD9-81ED-4DB2-BD59-A6C34878D82A}">
                    <a16:rowId xmlns:a16="http://schemas.microsoft.com/office/drawing/2014/main" val="10000"/>
                  </a:ext>
                </a:extLst>
              </a:tr>
              <a:tr h="1543600">
                <a:tc>
                  <a:txBody>
                    <a:bodyPr/>
                    <a:lstStyle/>
                    <a:p>
                      <a:pPr marL="0" lvl="0" indent="0" algn="l" rtl="0">
                        <a:spcBef>
                          <a:spcPts val="0"/>
                        </a:spcBef>
                        <a:spcAft>
                          <a:spcPts val="0"/>
                        </a:spcAft>
                        <a:buNone/>
                      </a:pPr>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dk2">
                          <a:alpha val="0"/>
                        </a:schemeClr>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600" dirty="0">
                          <a:solidFill>
                            <a:schemeClr val="lt1"/>
                          </a:solidFill>
                          <a:latin typeface="Calibri" panose="020F0502020204030204" pitchFamily="34" charset="0"/>
                          <a:ea typeface="Oxygen"/>
                          <a:cs typeface="Calibri" panose="020F0502020204030204" pitchFamily="34" charset="0"/>
                          <a:sym typeface="Oxygen"/>
                        </a:rPr>
                        <a:t>Don’t pretend</a:t>
                      </a:r>
                      <a:endParaRPr sz="1600" dirty="0">
                        <a:solidFill>
                          <a:schemeClr val="lt1"/>
                        </a:solidFill>
                        <a:latin typeface="Calibri" panose="020F0502020204030204" pitchFamily="34" charset="0"/>
                        <a:ea typeface="Oxygen"/>
                        <a:cs typeface="Calibri" panose="020F0502020204030204" pitchFamily="34" charset="0"/>
                        <a:sym typeface="Oxygen"/>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dk2">
                          <a:alpha val="0"/>
                        </a:schemeClr>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graphicFrame>
        <p:nvGraphicFramePr>
          <p:cNvPr id="390" name="Google Shape;390;p48"/>
          <p:cNvGraphicFramePr/>
          <p:nvPr/>
        </p:nvGraphicFramePr>
        <p:xfrm>
          <a:off x="5973450" y="1734750"/>
          <a:ext cx="2457300" cy="2046500"/>
        </p:xfrm>
        <a:graphic>
          <a:graphicData uri="http://schemas.openxmlformats.org/drawingml/2006/table">
            <a:tbl>
              <a:tblPr>
                <a:noFill/>
                <a:tableStyleId>{48DE3F2A-6C64-404C-88F4-D2680EA6385E}</a:tableStyleId>
              </a:tblPr>
              <a:tblGrid>
                <a:gridCol w="382850">
                  <a:extLst>
                    <a:ext uri="{9D8B030D-6E8A-4147-A177-3AD203B41FA5}">
                      <a16:colId xmlns:a16="http://schemas.microsoft.com/office/drawing/2014/main" val="20000"/>
                    </a:ext>
                  </a:extLst>
                </a:gridCol>
                <a:gridCol w="2074450">
                  <a:extLst>
                    <a:ext uri="{9D8B030D-6E8A-4147-A177-3AD203B41FA5}">
                      <a16:colId xmlns:a16="http://schemas.microsoft.com/office/drawing/2014/main" val="20001"/>
                    </a:ext>
                  </a:extLst>
                </a:gridCol>
              </a:tblGrid>
              <a:tr h="502900">
                <a:tc gridSpan="2">
                  <a:txBody>
                    <a:bodyPr/>
                    <a:lstStyle/>
                    <a:p>
                      <a:pPr marL="0" lvl="0" indent="0" algn="l" rtl="0">
                        <a:spcBef>
                          <a:spcPts val="0"/>
                        </a:spcBef>
                        <a:spcAft>
                          <a:spcPts val="0"/>
                        </a:spcAft>
                        <a:buNone/>
                      </a:pPr>
                      <a:r>
                        <a:rPr lang="en" sz="2100" dirty="0">
                          <a:solidFill>
                            <a:schemeClr val="lt1"/>
                          </a:solidFill>
                          <a:latin typeface="Calibri" panose="020F0502020204030204" pitchFamily="34" charset="0"/>
                          <a:ea typeface="Jomolhari"/>
                          <a:cs typeface="Calibri" panose="020F0502020204030204" pitchFamily="34" charset="0"/>
                          <a:sym typeface="Jomolhari"/>
                        </a:rPr>
                        <a:t>Care for People</a:t>
                      </a:r>
                      <a:endParaRPr sz="2100" dirty="0">
                        <a:solidFill>
                          <a:schemeClr val="lt1"/>
                        </a:solidFill>
                        <a:latin typeface="Calibri" panose="020F0502020204030204" pitchFamily="34" charset="0"/>
                        <a:ea typeface="Jomolhari"/>
                        <a:cs typeface="Calibri" panose="020F0502020204030204" pitchFamily="34" charset="0"/>
                        <a:sym typeface="Jomolhari"/>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chemeClr val="lt2"/>
                      </a:solidFill>
                      <a:prstDash val="solid"/>
                      <a:round/>
                      <a:headEnd type="none" w="sm" len="sm"/>
                      <a:tailEnd type="none" w="sm" len="sm"/>
                    </a:lnB>
                    <a:solidFill>
                      <a:schemeClr val="dk1"/>
                    </a:solidFill>
                  </a:tcPr>
                </a:tc>
                <a:tc hMerge="1">
                  <a:txBody>
                    <a:bodyPr/>
                    <a:lstStyle/>
                    <a:p>
                      <a:endParaRPr lang="en-US"/>
                    </a:p>
                  </a:txBody>
                  <a:tcPr/>
                </a:tc>
                <a:extLst>
                  <a:ext uri="{0D108BD9-81ED-4DB2-BD59-A6C34878D82A}">
                    <a16:rowId xmlns:a16="http://schemas.microsoft.com/office/drawing/2014/main" val="10000"/>
                  </a:ext>
                </a:extLst>
              </a:tr>
              <a:tr h="1543600">
                <a:tc>
                  <a:txBody>
                    <a:bodyPr/>
                    <a:lstStyle/>
                    <a:p>
                      <a:pPr marL="0" lvl="0" indent="0" algn="l" rtl="0">
                        <a:spcBef>
                          <a:spcPts val="0"/>
                        </a:spcBef>
                        <a:spcAft>
                          <a:spcPts val="0"/>
                        </a:spcAft>
                        <a:buNone/>
                      </a:pPr>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dk2">
                          <a:alpha val="0"/>
                        </a:schemeClr>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sz="1600" dirty="0">
                          <a:solidFill>
                            <a:schemeClr val="lt1"/>
                          </a:solidFill>
                          <a:latin typeface="Calibri" panose="020F0502020204030204" pitchFamily="34" charset="0"/>
                          <a:ea typeface="Oxygen"/>
                          <a:cs typeface="Calibri" panose="020F0502020204030204" pitchFamily="34" charset="0"/>
                          <a:sym typeface="Oxygen"/>
                        </a:rPr>
                        <a:t>No Evangelist Belt</a:t>
                      </a:r>
                      <a:endParaRPr sz="1600" dirty="0">
                        <a:solidFill>
                          <a:schemeClr val="lt1"/>
                        </a:solidFill>
                        <a:latin typeface="Calibri" panose="020F0502020204030204" pitchFamily="34" charset="0"/>
                        <a:ea typeface="Oxygen"/>
                        <a:cs typeface="Calibri" panose="020F0502020204030204" pitchFamily="34" charset="0"/>
                        <a:sym typeface="Oxygen"/>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dk2">
                          <a:alpha val="0"/>
                        </a:schemeClr>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9"/>
          <p:cNvSpPr txBox="1">
            <a:spLocks noGrp="1"/>
          </p:cNvSpPr>
          <p:nvPr>
            <p:ph type="title"/>
          </p:nvPr>
        </p:nvSpPr>
        <p:spPr>
          <a:xfrm>
            <a:off x="553925" y="0"/>
            <a:ext cx="8269200" cy="6303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3000" b="1" dirty="0"/>
              <a:t>Put the following percentages where you think they belong: 3%, 9%, 14%, 18%, 56%</a:t>
            </a:r>
            <a:endParaRPr sz="3000" b="1" dirty="0"/>
          </a:p>
          <a:p>
            <a:pPr marL="0" lvl="0" indent="0" algn="l" rtl="0">
              <a:spcBef>
                <a:spcPts val="0"/>
              </a:spcBef>
              <a:spcAft>
                <a:spcPts val="0"/>
              </a:spcAft>
              <a:buNone/>
            </a:pPr>
            <a:endParaRPr dirty="0"/>
          </a:p>
        </p:txBody>
      </p:sp>
      <p:sp>
        <p:nvSpPr>
          <p:cNvPr id="396" name="Google Shape;396;p49"/>
          <p:cNvSpPr txBox="1"/>
          <p:nvPr/>
        </p:nvSpPr>
        <p:spPr>
          <a:xfrm>
            <a:off x="498085" y="1485355"/>
            <a:ext cx="8590200" cy="3518882"/>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700"/>
              </a:spcBef>
              <a:spcAft>
                <a:spcPts val="0"/>
              </a:spcAft>
              <a:buNone/>
            </a:pPr>
            <a:r>
              <a:rPr lang="en" sz="2500" dirty="0">
                <a:solidFill>
                  <a:schemeClr val="lt1"/>
                </a:solidFill>
                <a:latin typeface="Calibri" panose="020F0502020204030204" pitchFamily="34" charset="0"/>
                <a:ea typeface="Oxygen"/>
                <a:cs typeface="Calibri" panose="020F0502020204030204" pitchFamily="34" charset="0"/>
                <a:sym typeface="Oxygen"/>
              </a:rPr>
              <a:t>___ Because of previous loyalties to that denomination</a:t>
            </a:r>
            <a:endParaRPr sz="2500" dirty="0">
              <a:solidFill>
                <a:schemeClr val="lt1"/>
              </a:solidFill>
              <a:latin typeface="Calibri" panose="020F0502020204030204" pitchFamily="34" charset="0"/>
              <a:ea typeface="Oxygen"/>
              <a:cs typeface="Calibri" panose="020F0502020204030204" pitchFamily="34" charset="0"/>
              <a:sym typeface="Oxygen"/>
            </a:endParaRPr>
          </a:p>
          <a:p>
            <a:pPr marL="0" lvl="0" indent="0" algn="l" rtl="0">
              <a:lnSpc>
                <a:spcPct val="150000"/>
              </a:lnSpc>
              <a:spcBef>
                <a:spcPts val="700"/>
              </a:spcBef>
              <a:spcAft>
                <a:spcPts val="0"/>
              </a:spcAft>
              <a:buNone/>
            </a:pPr>
            <a:r>
              <a:rPr lang="en" sz="2500" dirty="0">
                <a:solidFill>
                  <a:schemeClr val="lt1"/>
                </a:solidFill>
                <a:latin typeface="Calibri" panose="020F0502020204030204" pitchFamily="34" charset="0"/>
                <a:ea typeface="Oxygen"/>
                <a:cs typeface="Calibri" panose="020F0502020204030204" pitchFamily="34" charset="0"/>
                <a:sym typeface="Oxygen"/>
              </a:rPr>
              <a:t>___ Because the pastor visited them</a:t>
            </a:r>
            <a:endParaRPr sz="2500" dirty="0">
              <a:solidFill>
                <a:schemeClr val="lt1"/>
              </a:solidFill>
              <a:latin typeface="Calibri" panose="020F0502020204030204" pitchFamily="34" charset="0"/>
              <a:ea typeface="Oxygen"/>
              <a:cs typeface="Calibri" panose="020F0502020204030204" pitchFamily="34" charset="0"/>
              <a:sym typeface="Oxygen"/>
            </a:endParaRPr>
          </a:p>
          <a:p>
            <a:pPr marL="0" lvl="0" indent="0" algn="l" rtl="0">
              <a:lnSpc>
                <a:spcPct val="150000"/>
              </a:lnSpc>
              <a:spcBef>
                <a:spcPts val="700"/>
              </a:spcBef>
              <a:spcAft>
                <a:spcPts val="0"/>
              </a:spcAft>
              <a:buNone/>
            </a:pPr>
            <a:r>
              <a:rPr lang="en" sz="2500" dirty="0">
                <a:solidFill>
                  <a:schemeClr val="lt1"/>
                </a:solidFill>
                <a:latin typeface="Calibri" panose="020F0502020204030204" pitchFamily="34" charset="0"/>
                <a:ea typeface="Oxygen"/>
                <a:cs typeface="Calibri" panose="020F0502020204030204" pitchFamily="34" charset="0"/>
                <a:sym typeface="Oxygen"/>
              </a:rPr>
              <a:t>___ Because a friend or relative invited them</a:t>
            </a:r>
            <a:endParaRPr sz="2500" dirty="0">
              <a:solidFill>
                <a:schemeClr val="lt1"/>
              </a:solidFill>
              <a:latin typeface="Calibri" panose="020F0502020204030204" pitchFamily="34" charset="0"/>
              <a:ea typeface="Oxygen"/>
              <a:cs typeface="Calibri" panose="020F0502020204030204" pitchFamily="34" charset="0"/>
              <a:sym typeface="Oxygen"/>
            </a:endParaRPr>
          </a:p>
          <a:p>
            <a:pPr marL="0" lvl="0" indent="0" algn="l" rtl="0">
              <a:lnSpc>
                <a:spcPct val="150000"/>
              </a:lnSpc>
              <a:spcBef>
                <a:spcPts val="700"/>
              </a:spcBef>
              <a:spcAft>
                <a:spcPts val="0"/>
              </a:spcAft>
              <a:buNone/>
            </a:pPr>
            <a:r>
              <a:rPr lang="en" sz="2500" dirty="0">
                <a:solidFill>
                  <a:schemeClr val="lt1"/>
                </a:solidFill>
                <a:latin typeface="Calibri" panose="020F0502020204030204" pitchFamily="34" charset="0"/>
                <a:ea typeface="Oxygen"/>
                <a:cs typeface="Calibri" panose="020F0502020204030204" pitchFamily="34" charset="0"/>
                <a:sym typeface="Oxygen"/>
              </a:rPr>
              <a:t>___ Because trained lay members visited them</a:t>
            </a:r>
            <a:endParaRPr sz="2500" dirty="0">
              <a:solidFill>
                <a:schemeClr val="lt1"/>
              </a:solidFill>
              <a:latin typeface="Calibri" panose="020F0502020204030204" pitchFamily="34" charset="0"/>
              <a:ea typeface="Oxygen"/>
              <a:cs typeface="Calibri" panose="020F0502020204030204" pitchFamily="34" charset="0"/>
              <a:sym typeface="Oxygen"/>
            </a:endParaRPr>
          </a:p>
          <a:p>
            <a:pPr marL="0" lvl="0" indent="0" algn="l" rtl="0">
              <a:lnSpc>
                <a:spcPct val="150000"/>
              </a:lnSpc>
              <a:spcBef>
                <a:spcPts val="700"/>
              </a:spcBef>
              <a:spcAft>
                <a:spcPts val="0"/>
              </a:spcAft>
              <a:buNone/>
            </a:pPr>
            <a:r>
              <a:rPr lang="en" sz="2500" dirty="0">
                <a:solidFill>
                  <a:schemeClr val="lt1"/>
                </a:solidFill>
                <a:latin typeface="Calibri" panose="020F0502020204030204" pitchFamily="34" charset="0"/>
                <a:ea typeface="Oxygen"/>
                <a:cs typeface="Calibri" panose="020F0502020204030204" pitchFamily="34" charset="0"/>
                <a:sym typeface="Oxygen"/>
              </a:rPr>
              <a:t>___ Because of the church’s location or building</a:t>
            </a:r>
            <a:endParaRPr sz="2500" dirty="0">
              <a:solidFill>
                <a:schemeClr val="lt1"/>
              </a:solidFill>
              <a:latin typeface="Calibri" panose="020F0502020204030204" pitchFamily="34" charset="0"/>
              <a:ea typeface="Oxygen"/>
              <a:cs typeface="Calibri" panose="020F0502020204030204" pitchFamily="34" charset="0"/>
              <a:sym typeface="Oxyge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a:spLocks noGrp="1"/>
          </p:cNvSpPr>
          <p:nvPr>
            <p:ph type="title"/>
          </p:nvPr>
        </p:nvSpPr>
        <p:spPr>
          <a:xfrm>
            <a:off x="553925" y="0"/>
            <a:ext cx="8269200" cy="6303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3000" b="1" dirty="0"/>
              <a:t>Put the following percentages where you think they belong: 3%, 9%, 14%, 18%, 56%</a:t>
            </a:r>
            <a:endParaRPr sz="3000" b="1" dirty="0"/>
          </a:p>
          <a:p>
            <a:pPr marL="0" lvl="0" indent="0" algn="l" rtl="0">
              <a:spcBef>
                <a:spcPts val="0"/>
              </a:spcBef>
              <a:spcAft>
                <a:spcPts val="0"/>
              </a:spcAft>
              <a:buNone/>
            </a:pPr>
            <a:endParaRPr dirty="0"/>
          </a:p>
        </p:txBody>
      </p:sp>
      <p:sp>
        <p:nvSpPr>
          <p:cNvPr id="402" name="Google Shape;402;p50"/>
          <p:cNvSpPr txBox="1"/>
          <p:nvPr/>
        </p:nvSpPr>
        <p:spPr>
          <a:xfrm>
            <a:off x="553925" y="1485355"/>
            <a:ext cx="8590200" cy="3518882"/>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700"/>
              </a:spcBef>
              <a:spcAft>
                <a:spcPts val="0"/>
              </a:spcAft>
              <a:buNone/>
            </a:pPr>
            <a:r>
              <a:rPr lang="en" sz="2500" dirty="0">
                <a:solidFill>
                  <a:srgbClr val="E06666"/>
                </a:solidFill>
                <a:latin typeface="Calibri" panose="020F0502020204030204" pitchFamily="34" charset="0"/>
                <a:ea typeface="Oxygen"/>
                <a:cs typeface="Calibri" panose="020F0502020204030204" pitchFamily="34" charset="0"/>
                <a:sym typeface="Oxygen"/>
              </a:rPr>
              <a:t>14%</a:t>
            </a:r>
            <a:r>
              <a:rPr lang="en" sz="2500" dirty="0">
                <a:solidFill>
                  <a:schemeClr val="lt1"/>
                </a:solidFill>
                <a:latin typeface="Calibri" panose="020F0502020204030204" pitchFamily="34" charset="0"/>
                <a:ea typeface="Oxygen"/>
                <a:cs typeface="Calibri" panose="020F0502020204030204" pitchFamily="34" charset="0"/>
                <a:sym typeface="Oxygen"/>
              </a:rPr>
              <a:t> Because of previous loyalties to that denomination</a:t>
            </a:r>
            <a:endParaRPr sz="2500" dirty="0">
              <a:solidFill>
                <a:schemeClr val="lt1"/>
              </a:solidFill>
              <a:latin typeface="Calibri" panose="020F0502020204030204" pitchFamily="34" charset="0"/>
              <a:ea typeface="Oxygen"/>
              <a:cs typeface="Calibri" panose="020F0502020204030204" pitchFamily="34" charset="0"/>
              <a:sym typeface="Oxygen"/>
            </a:endParaRPr>
          </a:p>
          <a:p>
            <a:pPr marL="0" lvl="0" indent="0" algn="l" rtl="0">
              <a:lnSpc>
                <a:spcPct val="150000"/>
              </a:lnSpc>
              <a:spcBef>
                <a:spcPts val="700"/>
              </a:spcBef>
              <a:spcAft>
                <a:spcPts val="0"/>
              </a:spcAft>
              <a:buNone/>
            </a:pPr>
            <a:r>
              <a:rPr lang="en" sz="2500" dirty="0">
                <a:solidFill>
                  <a:schemeClr val="lt1"/>
                </a:solidFill>
                <a:latin typeface="Calibri" panose="020F0502020204030204" pitchFamily="34" charset="0"/>
                <a:ea typeface="Oxygen"/>
                <a:cs typeface="Calibri" panose="020F0502020204030204" pitchFamily="34" charset="0"/>
                <a:sym typeface="Oxygen"/>
              </a:rPr>
              <a:t> </a:t>
            </a:r>
            <a:r>
              <a:rPr lang="en" sz="2500" dirty="0">
                <a:solidFill>
                  <a:srgbClr val="E06666"/>
                </a:solidFill>
                <a:latin typeface="Calibri" panose="020F0502020204030204" pitchFamily="34" charset="0"/>
                <a:ea typeface="Oxygen"/>
                <a:cs typeface="Calibri" panose="020F0502020204030204" pitchFamily="34" charset="0"/>
                <a:sym typeface="Oxygen"/>
              </a:rPr>
              <a:t>3%</a:t>
            </a:r>
            <a:r>
              <a:rPr lang="en" sz="2500" dirty="0">
                <a:solidFill>
                  <a:schemeClr val="lt1"/>
                </a:solidFill>
                <a:latin typeface="Calibri" panose="020F0502020204030204" pitchFamily="34" charset="0"/>
                <a:ea typeface="Oxygen"/>
                <a:cs typeface="Calibri" panose="020F0502020204030204" pitchFamily="34" charset="0"/>
                <a:sym typeface="Oxygen"/>
              </a:rPr>
              <a:t> Because the pastor visited them</a:t>
            </a:r>
            <a:endParaRPr sz="2500" dirty="0">
              <a:solidFill>
                <a:schemeClr val="lt1"/>
              </a:solidFill>
              <a:latin typeface="Calibri" panose="020F0502020204030204" pitchFamily="34" charset="0"/>
              <a:ea typeface="Oxygen"/>
              <a:cs typeface="Calibri" panose="020F0502020204030204" pitchFamily="34" charset="0"/>
              <a:sym typeface="Oxygen"/>
            </a:endParaRPr>
          </a:p>
          <a:p>
            <a:pPr marL="0" lvl="0" indent="0" algn="l" rtl="0">
              <a:lnSpc>
                <a:spcPct val="150000"/>
              </a:lnSpc>
              <a:spcBef>
                <a:spcPts val="700"/>
              </a:spcBef>
              <a:spcAft>
                <a:spcPts val="0"/>
              </a:spcAft>
              <a:buNone/>
            </a:pPr>
            <a:r>
              <a:rPr lang="en" sz="2500" dirty="0">
                <a:solidFill>
                  <a:srgbClr val="E06666"/>
                </a:solidFill>
                <a:latin typeface="Calibri" panose="020F0502020204030204" pitchFamily="34" charset="0"/>
                <a:ea typeface="Oxygen"/>
                <a:cs typeface="Calibri" panose="020F0502020204030204" pitchFamily="34" charset="0"/>
                <a:sym typeface="Oxygen"/>
              </a:rPr>
              <a:t>56%</a:t>
            </a:r>
            <a:r>
              <a:rPr lang="en" sz="2500" dirty="0">
                <a:solidFill>
                  <a:schemeClr val="lt1"/>
                </a:solidFill>
                <a:latin typeface="Calibri" panose="020F0502020204030204" pitchFamily="34" charset="0"/>
                <a:ea typeface="Oxygen"/>
                <a:cs typeface="Calibri" panose="020F0502020204030204" pitchFamily="34" charset="0"/>
                <a:sym typeface="Oxygen"/>
              </a:rPr>
              <a:t> Because a friend or relative invited them</a:t>
            </a:r>
            <a:endParaRPr sz="2500" dirty="0">
              <a:solidFill>
                <a:schemeClr val="lt1"/>
              </a:solidFill>
              <a:latin typeface="Calibri" panose="020F0502020204030204" pitchFamily="34" charset="0"/>
              <a:ea typeface="Oxygen"/>
              <a:cs typeface="Calibri" panose="020F0502020204030204" pitchFamily="34" charset="0"/>
              <a:sym typeface="Oxygen"/>
            </a:endParaRPr>
          </a:p>
          <a:p>
            <a:pPr marL="0" lvl="0" indent="0" algn="l" rtl="0">
              <a:lnSpc>
                <a:spcPct val="150000"/>
              </a:lnSpc>
              <a:spcBef>
                <a:spcPts val="700"/>
              </a:spcBef>
              <a:spcAft>
                <a:spcPts val="0"/>
              </a:spcAft>
              <a:buNone/>
            </a:pPr>
            <a:r>
              <a:rPr lang="en" sz="2500" dirty="0">
                <a:solidFill>
                  <a:schemeClr val="lt1"/>
                </a:solidFill>
                <a:latin typeface="Calibri" panose="020F0502020204030204" pitchFamily="34" charset="0"/>
                <a:ea typeface="Oxygen"/>
                <a:cs typeface="Calibri" panose="020F0502020204030204" pitchFamily="34" charset="0"/>
                <a:sym typeface="Oxygen"/>
              </a:rPr>
              <a:t> </a:t>
            </a:r>
            <a:r>
              <a:rPr lang="en" sz="2500" dirty="0">
                <a:solidFill>
                  <a:srgbClr val="E06666"/>
                </a:solidFill>
                <a:latin typeface="Calibri" panose="020F0502020204030204" pitchFamily="34" charset="0"/>
                <a:ea typeface="Oxygen"/>
                <a:cs typeface="Calibri" panose="020F0502020204030204" pitchFamily="34" charset="0"/>
                <a:sym typeface="Oxygen"/>
              </a:rPr>
              <a:t>9% </a:t>
            </a:r>
            <a:r>
              <a:rPr lang="en" sz="2500" dirty="0">
                <a:solidFill>
                  <a:schemeClr val="lt1"/>
                </a:solidFill>
                <a:latin typeface="Calibri" panose="020F0502020204030204" pitchFamily="34" charset="0"/>
                <a:ea typeface="Oxygen"/>
                <a:cs typeface="Calibri" panose="020F0502020204030204" pitchFamily="34" charset="0"/>
                <a:sym typeface="Oxygen"/>
              </a:rPr>
              <a:t>Because trained lay members visited them</a:t>
            </a:r>
            <a:endParaRPr sz="2500" dirty="0">
              <a:solidFill>
                <a:schemeClr val="lt1"/>
              </a:solidFill>
              <a:latin typeface="Calibri" panose="020F0502020204030204" pitchFamily="34" charset="0"/>
              <a:ea typeface="Oxygen"/>
              <a:cs typeface="Calibri" panose="020F0502020204030204" pitchFamily="34" charset="0"/>
              <a:sym typeface="Oxygen"/>
            </a:endParaRPr>
          </a:p>
          <a:p>
            <a:pPr marL="0" lvl="0" indent="0" algn="l" rtl="0">
              <a:lnSpc>
                <a:spcPct val="150000"/>
              </a:lnSpc>
              <a:spcBef>
                <a:spcPts val="700"/>
              </a:spcBef>
              <a:spcAft>
                <a:spcPts val="0"/>
              </a:spcAft>
              <a:buNone/>
            </a:pPr>
            <a:r>
              <a:rPr lang="en" sz="2500" dirty="0">
                <a:solidFill>
                  <a:srgbClr val="E06666"/>
                </a:solidFill>
                <a:latin typeface="Calibri" panose="020F0502020204030204" pitchFamily="34" charset="0"/>
                <a:ea typeface="Oxygen"/>
                <a:cs typeface="Calibri" panose="020F0502020204030204" pitchFamily="34" charset="0"/>
                <a:sym typeface="Oxygen"/>
              </a:rPr>
              <a:t>18%</a:t>
            </a:r>
            <a:r>
              <a:rPr lang="en" sz="2500" dirty="0">
                <a:solidFill>
                  <a:schemeClr val="lt1"/>
                </a:solidFill>
                <a:latin typeface="Calibri" panose="020F0502020204030204" pitchFamily="34" charset="0"/>
                <a:ea typeface="Oxygen"/>
                <a:cs typeface="Calibri" panose="020F0502020204030204" pitchFamily="34" charset="0"/>
                <a:sym typeface="Oxygen"/>
              </a:rPr>
              <a:t> Because of the church’s location or building</a:t>
            </a:r>
            <a:endParaRPr sz="2500" dirty="0">
              <a:solidFill>
                <a:schemeClr val="lt1"/>
              </a:solidFill>
              <a:latin typeface="Calibri" panose="020F0502020204030204" pitchFamily="34" charset="0"/>
              <a:ea typeface="Oxygen"/>
              <a:cs typeface="Calibri" panose="020F0502020204030204" pitchFamily="34" charset="0"/>
              <a:sym typeface="Oxyge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1"/>
          <p:cNvSpPr txBox="1">
            <a:spLocks noGrp="1"/>
          </p:cNvSpPr>
          <p:nvPr>
            <p:ph type="title"/>
          </p:nvPr>
        </p:nvSpPr>
        <p:spPr>
          <a:xfrm>
            <a:off x="551800" y="1690188"/>
            <a:ext cx="4474500" cy="187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Creepiest Story </a:t>
            </a:r>
            <a:endParaRPr dirty="0"/>
          </a:p>
          <a:p>
            <a:pPr marL="0" lvl="0" indent="0" algn="ctr" rtl="0">
              <a:spcBef>
                <a:spcPts val="0"/>
              </a:spcBef>
              <a:spcAft>
                <a:spcPts val="0"/>
              </a:spcAft>
              <a:buNone/>
            </a:pPr>
            <a:r>
              <a:rPr lang="en" dirty="0"/>
              <a:t>in the Bible? </a:t>
            </a:r>
            <a:endParaRPr dirty="0">
              <a:solidFill>
                <a:schemeClr val="lt2"/>
              </a:solidFill>
            </a:endParaRPr>
          </a:p>
        </p:txBody>
      </p:sp>
      <p:pic>
        <p:nvPicPr>
          <p:cNvPr id="408" name="Google Shape;408;p51"/>
          <p:cNvPicPr preferRelativeResize="0"/>
          <p:nvPr/>
        </p:nvPicPr>
        <p:blipFill>
          <a:blip r:embed="rId3">
            <a:alphaModFix/>
          </a:blip>
          <a:stretch>
            <a:fillRect/>
          </a:stretch>
        </p:blipFill>
        <p:spPr>
          <a:xfrm>
            <a:off x="5737650" y="304800"/>
            <a:ext cx="3253950" cy="4447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40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2"/>
          <p:cNvSpPr txBox="1">
            <a:spLocks noGrp="1"/>
          </p:cNvSpPr>
          <p:nvPr>
            <p:ph type="title"/>
          </p:nvPr>
        </p:nvSpPr>
        <p:spPr>
          <a:xfrm>
            <a:off x="1838875" y="1912675"/>
            <a:ext cx="5617200" cy="10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Cross the Bridge </a:t>
            </a:r>
            <a:endParaRPr dirty="0">
              <a:solidFill>
                <a:schemeClr val="lt2"/>
              </a:solidFill>
            </a:endParaRPr>
          </a:p>
        </p:txBody>
      </p:sp>
      <p:sp>
        <p:nvSpPr>
          <p:cNvPr id="414" name="Google Shape;414;p52"/>
          <p:cNvSpPr txBox="1">
            <a:spLocks noGrp="1"/>
          </p:cNvSpPr>
          <p:nvPr>
            <p:ph type="title" idx="2"/>
          </p:nvPr>
        </p:nvSpPr>
        <p:spPr>
          <a:xfrm>
            <a:off x="4089600" y="811975"/>
            <a:ext cx="964800" cy="94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3"/>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One Possible Turn . . .</a:t>
            </a:r>
            <a:endParaRPr dirty="0"/>
          </a:p>
        </p:txBody>
      </p:sp>
      <p:sp>
        <p:nvSpPr>
          <p:cNvPr id="420" name="Google Shape;420;p53"/>
          <p:cNvSpPr txBox="1">
            <a:spLocks noGrp="1"/>
          </p:cNvSpPr>
          <p:nvPr>
            <p:ph type="subTitle" idx="1"/>
          </p:nvPr>
        </p:nvSpPr>
        <p:spPr>
          <a:xfrm>
            <a:off x="1697850" y="2017574"/>
            <a:ext cx="6115800" cy="43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 can see how you might </a:t>
            </a:r>
            <a:r>
              <a:rPr lang="en" sz="1800" b="1" i="1" dirty="0"/>
              <a:t>feel </a:t>
            </a:r>
            <a:r>
              <a:rPr lang="en" sz="1800" dirty="0"/>
              <a:t>that way . . .”</a:t>
            </a:r>
            <a:endParaRPr sz="1800" dirty="0"/>
          </a:p>
        </p:txBody>
      </p:sp>
      <p:sp>
        <p:nvSpPr>
          <p:cNvPr id="421" name="Google Shape;421;p53"/>
          <p:cNvSpPr txBox="1">
            <a:spLocks noGrp="1"/>
          </p:cNvSpPr>
          <p:nvPr>
            <p:ph type="subTitle" idx="2"/>
          </p:nvPr>
        </p:nvSpPr>
        <p:spPr>
          <a:xfrm>
            <a:off x="1697850" y="1585325"/>
            <a:ext cx="6115800" cy="4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t>Feel</a:t>
            </a:r>
            <a:endParaRPr sz="2800" dirty="0"/>
          </a:p>
        </p:txBody>
      </p:sp>
      <p:sp>
        <p:nvSpPr>
          <p:cNvPr id="422" name="Google Shape;422;p53"/>
          <p:cNvSpPr txBox="1">
            <a:spLocks noGrp="1"/>
          </p:cNvSpPr>
          <p:nvPr>
            <p:ph type="subTitle" idx="3"/>
          </p:nvPr>
        </p:nvSpPr>
        <p:spPr>
          <a:xfrm>
            <a:off x="1697850" y="3018125"/>
            <a:ext cx="6115800" cy="43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 once </a:t>
            </a:r>
            <a:r>
              <a:rPr lang="en" sz="1800" b="1" i="1" dirty="0"/>
              <a:t>felt </a:t>
            </a:r>
            <a:r>
              <a:rPr lang="en" sz="1800" dirty="0"/>
              <a:t>that way myself . . .” </a:t>
            </a:r>
            <a:endParaRPr sz="1800" dirty="0"/>
          </a:p>
        </p:txBody>
      </p:sp>
      <p:sp>
        <p:nvSpPr>
          <p:cNvPr id="423" name="Google Shape;423;p53"/>
          <p:cNvSpPr txBox="1">
            <a:spLocks noGrp="1"/>
          </p:cNvSpPr>
          <p:nvPr>
            <p:ph type="subTitle" idx="4"/>
          </p:nvPr>
        </p:nvSpPr>
        <p:spPr>
          <a:xfrm>
            <a:off x="1697850" y="2585872"/>
            <a:ext cx="6115800" cy="4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t>Felt</a:t>
            </a:r>
            <a:endParaRPr sz="2800" dirty="0"/>
          </a:p>
        </p:txBody>
      </p:sp>
      <p:sp>
        <p:nvSpPr>
          <p:cNvPr id="424" name="Google Shape;424;p53"/>
          <p:cNvSpPr txBox="1">
            <a:spLocks noGrp="1"/>
          </p:cNvSpPr>
          <p:nvPr>
            <p:ph type="subTitle" idx="5"/>
          </p:nvPr>
        </p:nvSpPr>
        <p:spPr>
          <a:xfrm>
            <a:off x="1697850" y="4018650"/>
            <a:ext cx="6115800" cy="43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“But what I’ve </a:t>
            </a:r>
            <a:r>
              <a:rPr lang="en" sz="1800" b="1" i="1" dirty="0"/>
              <a:t>found</a:t>
            </a:r>
            <a:r>
              <a:rPr lang="en" sz="1800" dirty="0"/>
              <a:t> is . . .”</a:t>
            </a:r>
            <a:endParaRPr sz="1800" dirty="0"/>
          </a:p>
        </p:txBody>
      </p:sp>
      <p:sp>
        <p:nvSpPr>
          <p:cNvPr id="425" name="Google Shape;425;p53"/>
          <p:cNvSpPr txBox="1">
            <a:spLocks noGrp="1"/>
          </p:cNvSpPr>
          <p:nvPr>
            <p:ph type="subTitle" idx="6"/>
          </p:nvPr>
        </p:nvSpPr>
        <p:spPr>
          <a:xfrm>
            <a:off x="1697850" y="3586394"/>
            <a:ext cx="6115800" cy="4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t>Found</a:t>
            </a:r>
            <a:endParaRPr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4"/>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Another Possible Turn . . .</a:t>
            </a:r>
            <a:endParaRPr dirty="0"/>
          </a:p>
        </p:txBody>
      </p:sp>
      <p:sp>
        <p:nvSpPr>
          <p:cNvPr id="431" name="Google Shape;431;p54"/>
          <p:cNvSpPr txBox="1">
            <a:spLocks noGrp="1"/>
          </p:cNvSpPr>
          <p:nvPr>
            <p:ph type="subTitle" idx="2"/>
          </p:nvPr>
        </p:nvSpPr>
        <p:spPr>
          <a:xfrm>
            <a:off x="1144925" y="1611150"/>
            <a:ext cx="6115800" cy="4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a:t>p:</a:t>
            </a:r>
            <a:endParaRPr sz="2800" b="1" dirty="0"/>
          </a:p>
        </p:txBody>
      </p:sp>
      <p:sp>
        <p:nvSpPr>
          <p:cNvPr id="432" name="Google Shape;432;p54"/>
          <p:cNvSpPr txBox="1">
            <a:spLocks noGrp="1"/>
          </p:cNvSpPr>
          <p:nvPr>
            <p:ph type="subTitle" idx="4"/>
          </p:nvPr>
        </p:nvSpPr>
        <p:spPr>
          <a:xfrm>
            <a:off x="1144925" y="3017547"/>
            <a:ext cx="6115800" cy="4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a:t>S:</a:t>
            </a:r>
            <a:endParaRPr sz="2800" b="1" dirty="0"/>
          </a:p>
        </p:txBody>
      </p:sp>
      <p:sp>
        <p:nvSpPr>
          <p:cNvPr id="433" name="Google Shape;433;p54"/>
          <p:cNvSpPr txBox="1">
            <a:spLocks noGrp="1"/>
          </p:cNvSpPr>
          <p:nvPr>
            <p:ph type="subTitle" idx="6"/>
          </p:nvPr>
        </p:nvSpPr>
        <p:spPr>
          <a:xfrm>
            <a:off x="1144925" y="3720744"/>
            <a:ext cx="6115800" cy="4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a:t>s:</a:t>
            </a:r>
            <a:endParaRPr sz="2800" b="1" dirty="0"/>
          </a:p>
        </p:txBody>
      </p:sp>
      <p:sp>
        <p:nvSpPr>
          <p:cNvPr id="434" name="Google Shape;434;p54"/>
          <p:cNvSpPr txBox="1">
            <a:spLocks noGrp="1"/>
          </p:cNvSpPr>
          <p:nvPr>
            <p:ph type="subTitle" idx="2"/>
          </p:nvPr>
        </p:nvSpPr>
        <p:spPr>
          <a:xfrm>
            <a:off x="1144925" y="2390550"/>
            <a:ext cx="6115800" cy="4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a:t>P:</a:t>
            </a:r>
            <a:endParaRPr sz="28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5"/>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Another Possible Turn . . .</a:t>
            </a:r>
            <a:endParaRPr dirty="0"/>
          </a:p>
        </p:txBody>
      </p:sp>
      <p:sp>
        <p:nvSpPr>
          <p:cNvPr id="440" name="Google Shape;440;p55"/>
          <p:cNvSpPr txBox="1">
            <a:spLocks noGrp="1"/>
          </p:cNvSpPr>
          <p:nvPr>
            <p:ph type="subTitle" idx="2"/>
          </p:nvPr>
        </p:nvSpPr>
        <p:spPr>
          <a:xfrm>
            <a:off x="1144925" y="1611150"/>
            <a:ext cx="6115800" cy="4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a:t>problems</a:t>
            </a:r>
            <a:endParaRPr sz="2800" b="1" dirty="0"/>
          </a:p>
        </p:txBody>
      </p:sp>
      <p:sp>
        <p:nvSpPr>
          <p:cNvPr id="441" name="Google Shape;441;p55"/>
          <p:cNvSpPr txBox="1">
            <a:spLocks noGrp="1"/>
          </p:cNvSpPr>
          <p:nvPr>
            <p:ph type="subTitle" idx="4"/>
          </p:nvPr>
        </p:nvSpPr>
        <p:spPr>
          <a:xfrm>
            <a:off x="1144925" y="3017547"/>
            <a:ext cx="6115800" cy="4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a:t>Solution</a:t>
            </a:r>
            <a:endParaRPr sz="2800" b="1" dirty="0"/>
          </a:p>
        </p:txBody>
      </p:sp>
      <p:sp>
        <p:nvSpPr>
          <p:cNvPr id="442" name="Google Shape;442;p55"/>
          <p:cNvSpPr txBox="1">
            <a:spLocks noGrp="1"/>
          </p:cNvSpPr>
          <p:nvPr>
            <p:ph type="subTitle" idx="6"/>
          </p:nvPr>
        </p:nvSpPr>
        <p:spPr>
          <a:xfrm>
            <a:off x="1144925" y="3720744"/>
            <a:ext cx="6115800" cy="4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a:t>solutions</a:t>
            </a:r>
            <a:endParaRPr sz="2800" b="1" dirty="0"/>
          </a:p>
        </p:txBody>
      </p:sp>
      <p:sp>
        <p:nvSpPr>
          <p:cNvPr id="443" name="Google Shape;443;p55"/>
          <p:cNvSpPr txBox="1">
            <a:spLocks noGrp="1"/>
          </p:cNvSpPr>
          <p:nvPr>
            <p:ph type="subTitle" idx="2"/>
          </p:nvPr>
        </p:nvSpPr>
        <p:spPr>
          <a:xfrm>
            <a:off x="1144925" y="2390550"/>
            <a:ext cx="6115800" cy="4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a:t>Problem</a:t>
            </a:r>
            <a:endParaRPr sz="2800" b="1" dirty="0"/>
          </a:p>
        </p:txBody>
      </p:sp>
      <p:pic>
        <p:nvPicPr>
          <p:cNvPr id="444" name="Google Shape;444;p55"/>
          <p:cNvPicPr preferRelativeResize="0"/>
          <p:nvPr/>
        </p:nvPicPr>
        <p:blipFill>
          <a:blip r:embed="rId3">
            <a:alphaModFix/>
          </a:blip>
          <a:stretch>
            <a:fillRect/>
          </a:stretch>
        </p:blipFill>
        <p:spPr>
          <a:xfrm>
            <a:off x="3699175" y="1571225"/>
            <a:ext cx="4589907" cy="2581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20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3"/>
                                        </p:tgtEl>
                                        <p:attrNameLst>
                                          <p:attrName>style.visibility</p:attrName>
                                        </p:attrNameLst>
                                      </p:cBhvr>
                                      <p:to>
                                        <p:strVal val="visible"/>
                                      </p:to>
                                    </p:set>
                                    <p:animEffect transition="in" filter="fade">
                                      <p:cBhvr>
                                        <p:cTn id="12" dur="2000"/>
                                        <p:tgtEl>
                                          <p:spTgt spid="4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1"/>
                                        </p:tgtEl>
                                        <p:attrNameLst>
                                          <p:attrName>style.visibility</p:attrName>
                                        </p:attrNameLst>
                                      </p:cBhvr>
                                      <p:to>
                                        <p:strVal val="visible"/>
                                      </p:to>
                                    </p:set>
                                    <p:animEffect transition="in" filter="fade">
                                      <p:cBhvr>
                                        <p:cTn id="17" dur="2000"/>
                                        <p:tgtEl>
                                          <p:spTgt spid="4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2"/>
                                        </p:tgtEl>
                                        <p:attrNameLst>
                                          <p:attrName>style.visibility</p:attrName>
                                        </p:attrNameLst>
                                      </p:cBhvr>
                                      <p:to>
                                        <p:strVal val="visible"/>
                                      </p:to>
                                    </p:set>
                                    <p:animEffect transition="in" filter="fade">
                                      <p:cBhvr>
                                        <p:cTn id="22" dur="20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38"/>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6"/>
          <p:cNvSpPr txBox="1">
            <a:spLocks noGrp="1"/>
          </p:cNvSpPr>
          <p:nvPr>
            <p:ph type="title"/>
          </p:nvPr>
        </p:nvSpPr>
        <p:spPr>
          <a:xfrm>
            <a:off x="2302050" y="2439475"/>
            <a:ext cx="5607600" cy="95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Talk About Jesus</a:t>
            </a:r>
            <a:endParaRPr dirty="0">
              <a:solidFill>
                <a:schemeClr val="lt2"/>
              </a:solidFill>
            </a:endParaRPr>
          </a:p>
        </p:txBody>
      </p:sp>
      <p:sp>
        <p:nvSpPr>
          <p:cNvPr id="450" name="Google Shape;450;p56"/>
          <p:cNvSpPr txBox="1">
            <a:spLocks noGrp="1"/>
          </p:cNvSpPr>
          <p:nvPr>
            <p:ph type="title" idx="2"/>
          </p:nvPr>
        </p:nvSpPr>
        <p:spPr>
          <a:xfrm>
            <a:off x="1125125" y="2439475"/>
            <a:ext cx="939300" cy="9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3.</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7"/>
          <p:cNvSpPr txBox="1">
            <a:spLocks noGrp="1"/>
          </p:cNvSpPr>
          <p:nvPr>
            <p:ph type="title"/>
          </p:nvPr>
        </p:nvSpPr>
        <p:spPr>
          <a:xfrm>
            <a:off x="2266222" y="3735425"/>
            <a:ext cx="5930400" cy="491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—1 Peter 3:15</a:t>
            </a:r>
            <a:endParaRPr dirty="0">
              <a:solidFill>
                <a:schemeClr val="lt2"/>
              </a:solidFill>
            </a:endParaRPr>
          </a:p>
        </p:txBody>
      </p:sp>
      <p:sp>
        <p:nvSpPr>
          <p:cNvPr id="456" name="Google Shape;456;p57"/>
          <p:cNvSpPr txBox="1">
            <a:spLocks noGrp="1"/>
          </p:cNvSpPr>
          <p:nvPr>
            <p:ph type="subTitle" idx="1"/>
          </p:nvPr>
        </p:nvSpPr>
        <p:spPr>
          <a:xfrm>
            <a:off x="2266250" y="1156600"/>
            <a:ext cx="5930400" cy="237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“Always be prepared to give an answer to everyone who asks you to give the reason for the hope that you have.” </a:t>
            </a:r>
            <a:endParaRPr sz="4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8"/>
          <p:cNvSpPr txBox="1">
            <a:spLocks noGrp="1"/>
          </p:cNvSpPr>
          <p:nvPr>
            <p:ph type="title"/>
          </p:nvPr>
        </p:nvSpPr>
        <p:spPr>
          <a:xfrm>
            <a:off x="947450" y="539500"/>
            <a:ext cx="7249200" cy="63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t>Make a Witness Outline Your Own! </a:t>
            </a:r>
            <a:endParaRPr sz="3400" dirty="0">
              <a:solidFill>
                <a:schemeClr val="lt2"/>
              </a:solidFill>
            </a:endParaRPr>
          </a:p>
        </p:txBody>
      </p:sp>
      <p:sp>
        <p:nvSpPr>
          <p:cNvPr id="462" name="Google Shape;462;p58"/>
          <p:cNvSpPr txBox="1">
            <a:spLocks noGrp="1"/>
          </p:cNvSpPr>
          <p:nvPr>
            <p:ph type="subTitle" idx="2"/>
          </p:nvPr>
        </p:nvSpPr>
        <p:spPr>
          <a:xfrm>
            <a:off x="356100" y="1539200"/>
            <a:ext cx="4024800" cy="254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dirty="0"/>
              <a:t>God’s Great Exchange?</a:t>
            </a:r>
            <a:endParaRPr sz="2200" b="1" dirty="0"/>
          </a:p>
          <a:p>
            <a:pPr marL="0" lvl="0" indent="0" algn="l" rtl="0">
              <a:spcBef>
                <a:spcPts val="0"/>
              </a:spcBef>
              <a:spcAft>
                <a:spcPts val="0"/>
              </a:spcAft>
              <a:buNone/>
            </a:pPr>
            <a:endParaRPr dirty="0"/>
          </a:p>
          <a:p>
            <a:pPr marL="0" lvl="0" indent="0" algn="l" rtl="0">
              <a:spcBef>
                <a:spcPts val="0"/>
              </a:spcBef>
              <a:spcAft>
                <a:spcPts val="0"/>
              </a:spcAft>
              <a:buNone/>
            </a:pPr>
            <a:endParaRPr sz="2200" b="1" dirty="0"/>
          </a:p>
          <a:p>
            <a:pPr marL="0" lvl="0" indent="0" algn="l" rtl="0">
              <a:spcBef>
                <a:spcPts val="0"/>
              </a:spcBef>
              <a:spcAft>
                <a:spcPts val="0"/>
              </a:spcAft>
              <a:buNone/>
            </a:pPr>
            <a:r>
              <a:rPr lang="en" sz="2200" b="1" dirty="0"/>
              <a:t>The Apostles’ Creed?</a:t>
            </a:r>
            <a:endParaRPr sz="2200" dirty="0"/>
          </a:p>
          <a:p>
            <a:pPr marL="457200" lvl="0" indent="-330200" algn="l" rtl="0">
              <a:spcBef>
                <a:spcPts val="0"/>
              </a:spcBef>
              <a:spcAft>
                <a:spcPts val="0"/>
              </a:spcAft>
              <a:buSzPts val="1600"/>
              <a:buChar char="●"/>
            </a:pPr>
            <a:r>
              <a:rPr lang="en" sz="1600" dirty="0"/>
              <a:t>I believe in the God of </a:t>
            </a:r>
            <a:r>
              <a:rPr lang="en" sz="1600" b="1" dirty="0"/>
              <a:t>All-Power. </a:t>
            </a:r>
            <a:endParaRPr sz="1600" dirty="0"/>
          </a:p>
          <a:p>
            <a:pPr marL="457200" lvl="0" indent="-330200" algn="l" rtl="0">
              <a:spcBef>
                <a:spcPts val="0"/>
              </a:spcBef>
              <a:spcAft>
                <a:spcPts val="0"/>
              </a:spcAft>
              <a:buSzPts val="1600"/>
              <a:buChar char="●"/>
            </a:pPr>
            <a:r>
              <a:rPr lang="en" sz="1600" dirty="0"/>
              <a:t>I believe in the God of </a:t>
            </a:r>
            <a:r>
              <a:rPr lang="en" sz="1600" b="1" dirty="0"/>
              <a:t>Saving Love.</a:t>
            </a:r>
            <a:endParaRPr sz="1600" b="1" dirty="0"/>
          </a:p>
          <a:p>
            <a:pPr marL="457200" lvl="0" indent="-330200" algn="l" rtl="0">
              <a:spcBef>
                <a:spcPts val="0"/>
              </a:spcBef>
              <a:spcAft>
                <a:spcPts val="0"/>
              </a:spcAft>
              <a:buSzPts val="1600"/>
              <a:buChar char="●"/>
            </a:pPr>
            <a:r>
              <a:rPr lang="en" sz="1600" dirty="0"/>
              <a:t>I believe in the God of </a:t>
            </a:r>
            <a:r>
              <a:rPr lang="en" sz="1600" b="1" dirty="0"/>
              <a:t>Eternal Hope.</a:t>
            </a:r>
            <a:endParaRPr sz="1600" b="1" dirty="0"/>
          </a:p>
        </p:txBody>
      </p:sp>
      <p:sp>
        <p:nvSpPr>
          <p:cNvPr id="463" name="Google Shape;463;p58"/>
          <p:cNvSpPr txBox="1">
            <a:spLocks noGrp="1"/>
          </p:cNvSpPr>
          <p:nvPr>
            <p:ph type="subTitle" idx="2"/>
          </p:nvPr>
        </p:nvSpPr>
        <p:spPr>
          <a:xfrm>
            <a:off x="4470900" y="1615400"/>
            <a:ext cx="4024800" cy="254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dirty="0"/>
              <a:t>One Verse? </a:t>
            </a:r>
            <a:endParaRPr sz="2200" b="1" dirty="0"/>
          </a:p>
          <a:p>
            <a:pPr marL="0" lvl="0" indent="0"/>
            <a:r>
              <a:rPr lang="en" sz="1600" dirty="0"/>
              <a:t>“The wages of sin is death, but the gift of God is eternal life in Christ Jesus our Lord.”  (Romans 6:23)</a:t>
            </a:r>
            <a:endParaRPr sz="1600" dirty="0"/>
          </a:p>
          <a:p>
            <a:pPr marL="0" lvl="0" indent="0" algn="l" rtl="0">
              <a:spcBef>
                <a:spcPts val="0"/>
              </a:spcBef>
              <a:spcAft>
                <a:spcPts val="0"/>
              </a:spcAft>
              <a:buNone/>
            </a:pPr>
            <a:endParaRPr sz="2200" b="1" dirty="0"/>
          </a:p>
          <a:p>
            <a:pPr marL="0" lvl="0" indent="0" algn="l" rtl="0">
              <a:spcBef>
                <a:spcPts val="0"/>
              </a:spcBef>
              <a:spcAft>
                <a:spcPts val="0"/>
              </a:spcAft>
              <a:buNone/>
            </a:pPr>
            <a:r>
              <a:rPr lang="en" sz="2200" b="1" dirty="0"/>
              <a:t>My Tactic?</a:t>
            </a:r>
            <a:endParaRPr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9"/>
          <p:cNvSpPr txBox="1">
            <a:spLocks noGrp="1"/>
          </p:cNvSpPr>
          <p:nvPr>
            <p:ph type="title"/>
          </p:nvPr>
        </p:nvSpPr>
        <p:spPr>
          <a:xfrm>
            <a:off x="1838875" y="1836475"/>
            <a:ext cx="5617200" cy="10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Be Confident in God’s Promises </a:t>
            </a:r>
            <a:endParaRPr dirty="0">
              <a:solidFill>
                <a:schemeClr val="lt2"/>
              </a:solidFill>
            </a:endParaRPr>
          </a:p>
        </p:txBody>
      </p:sp>
      <p:sp>
        <p:nvSpPr>
          <p:cNvPr id="469" name="Google Shape;469;p59"/>
          <p:cNvSpPr txBox="1">
            <a:spLocks noGrp="1"/>
          </p:cNvSpPr>
          <p:nvPr>
            <p:ph type="title" idx="2"/>
          </p:nvPr>
        </p:nvSpPr>
        <p:spPr>
          <a:xfrm>
            <a:off x="4089600" y="811975"/>
            <a:ext cx="964800" cy="94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4.</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0"/>
          <p:cNvSpPr txBox="1">
            <a:spLocks noGrp="1"/>
          </p:cNvSpPr>
          <p:nvPr>
            <p:ph type="title"/>
          </p:nvPr>
        </p:nvSpPr>
        <p:spPr>
          <a:xfrm>
            <a:off x="2266222" y="3735425"/>
            <a:ext cx="5930400" cy="491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—Luke 10:16</a:t>
            </a:r>
            <a:endParaRPr dirty="0">
              <a:solidFill>
                <a:schemeClr val="lt2"/>
              </a:solidFill>
            </a:endParaRPr>
          </a:p>
        </p:txBody>
      </p:sp>
      <p:sp>
        <p:nvSpPr>
          <p:cNvPr id="475" name="Google Shape;475;p60"/>
          <p:cNvSpPr txBox="1">
            <a:spLocks noGrp="1"/>
          </p:cNvSpPr>
          <p:nvPr>
            <p:ph type="subTitle" idx="1"/>
          </p:nvPr>
        </p:nvSpPr>
        <p:spPr>
          <a:xfrm>
            <a:off x="2266250" y="1156600"/>
            <a:ext cx="5930400" cy="237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300" dirty="0"/>
              <a:t>“Whoever listens to you listens to me; whoever rejects you rejects me; but whoever rejects me rejects him who sent me.”</a:t>
            </a:r>
            <a:endParaRPr sz="45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1"/>
          <p:cNvSpPr txBox="1">
            <a:spLocks noGrp="1"/>
          </p:cNvSpPr>
          <p:nvPr>
            <p:ph type="title"/>
          </p:nvPr>
        </p:nvSpPr>
        <p:spPr>
          <a:xfrm>
            <a:off x="2418622" y="4116425"/>
            <a:ext cx="5930400" cy="491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—Matthew 10:19,20</a:t>
            </a:r>
            <a:endParaRPr dirty="0">
              <a:solidFill>
                <a:schemeClr val="lt2"/>
              </a:solidFill>
            </a:endParaRPr>
          </a:p>
        </p:txBody>
      </p:sp>
      <p:sp>
        <p:nvSpPr>
          <p:cNvPr id="481" name="Google Shape;481;p61"/>
          <p:cNvSpPr txBox="1">
            <a:spLocks noGrp="1"/>
          </p:cNvSpPr>
          <p:nvPr>
            <p:ph type="subTitle" idx="1"/>
          </p:nvPr>
        </p:nvSpPr>
        <p:spPr>
          <a:xfrm>
            <a:off x="2015200" y="1537600"/>
            <a:ext cx="6574800" cy="237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300" dirty="0"/>
              <a:t>“Do not worry about what to say or how to say it. At that time you will be given what to say, for it will not be you speaking, but the Spirit of your Father speaking through you.”</a:t>
            </a:r>
            <a:endParaRPr sz="45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2"/>
          <p:cNvSpPr txBox="1">
            <a:spLocks noGrp="1"/>
          </p:cNvSpPr>
          <p:nvPr>
            <p:ph type="title"/>
          </p:nvPr>
        </p:nvSpPr>
        <p:spPr>
          <a:xfrm>
            <a:off x="2494822" y="3811625"/>
            <a:ext cx="5930400" cy="491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—Isaiah 55:11</a:t>
            </a:r>
            <a:endParaRPr dirty="0">
              <a:solidFill>
                <a:schemeClr val="lt2"/>
              </a:solidFill>
            </a:endParaRPr>
          </a:p>
        </p:txBody>
      </p:sp>
      <p:sp>
        <p:nvSpPr>
          <p:cNvPr id="487" name="Google Shape;487;p62"/>
          <p:cNvSpPr txBox="1">
            <a:spLocks noGrp="1"/>
          </p:cNvSpPr>
          <p:nvPr>
            <p:ph type="subTitle" idx="1"/>
          </p:nvPr>
        </p:nvSpPr>
        <p:spPr>
          <a:xfrm>
            <a:off x="1990025" y="1309000"/>
            <a:ext cx="6625200" cy="237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300" dirty="0"/>
              <a:t>“So is my word that goes out from my mouth: It will not return to me empty, but will accomplish what I desire and achieve the purpose for which I sent it.”</a:t>
            </a:r>
            <a:endParaRPr sz="45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3"/>
          <p:cNvSpPr txBox="1">
            <a:spLocks noGrp="1"/>
          </p:cNvSpPr>
          <p:nvPr>
            <p:ph type="title"/>
          </p:nvPr>
        </p:nvSpPr>
        <p:spPr>
          <a:xfrm>
            <a:off x="2266222" y="3735425"/>
            <a:ext cx="5930400" cy="491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—Matthew 28:20</a:t>
            </a:r>
            <a:endParaRPr dirty="0">
              <a:solidFill>
                <a:schemeClr val="lt2"/>
              </a:solidFill>
            </a:endParaRPr>
          </a:p>
        </p:txBody>
      </p:sp>
      <p:sp>
        <p:nvSpPr>
          <p:cNvPr id="493" name="Google Shape;493;p63"/>
          <p:cNvSpPr txBox="1">
            <a:spLocks noGrp="1"/>
          </p:cNvSpPr>
          <p:nvPr>
            <p:ph type="subTitle" idx="1"/>
          </p:nvPr>
        </p:nvSpPr>
        <p:spPr>
          <a:xfrm>
            <a:off x="2266250" y="1156600"/>
            <a:ext cx="5930400" cy="237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“Surely I am with you always, to the very end of the age.”</a:t>
            </a:r>
            <a:endParaRPr sz="4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4"/>
          <p:cNvSpPr txBox="1">
            <a:spLocks noGrp="1"/>
          </p:cNvSpPr>
          <p:nvPr>
            <p:ph type="title"/>
          </p:nvPr>
        </p:nvSpPr>
        <p:spPr>
          <a:xfrm>
            <a:off x="463500" y="2182850"/>
            <a:ext cx="5050500" cy="157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a:t>Follow Up!</a:t>
            </a:r>
            <a:endParaRPr sz="7200" dirty="0">
              <a:solidFill>
                <a:schemeClr val="lt2"/>
              </a:solidFill>
            </a:endParaRPr>
          </a:p>
        </p:txBody>
      </p:sp>
      <p:cxnSp>
        <p:nvCxnSpPr>
          <p:cNvPr id="499" name="Google Shape;499;p64"/>
          <p:cNvCxnSpPr/>
          <p:nvPr/>
        </p:nvCxnSpPr>
        <p:spPr>
          <a:xfrm>
            <a:off x="1101325" y="4280825"/>
            <a:ext cx="358800" cy="0"/>
          </a:xfrm>
          <a:prstGeom prst="straightConnector1">
            <a:avLst/>
          </a:prstGeom>
          <a:noFill/>
          <a:ln w="19050" cap="flat" cmpd="sng">
            <a:solidFill>
              <a:schemeClr val="dk2"/>
            </a:solidFill>
            <a:prstDash val="solid"/>
            <a:round/>
            <a:headEnd type="none" w="med" len="med"/>
            <a:tailEnd type="none" w="med" len="med"/>
          </a:ln>
        </p:spPr>
      </p:cxnSp>
      <p:pic>
        <p:nvPicPr>
          <p:cNvPr id="500" name="Google Shape;500;p64"/>
          <p:cNvPicPr preferRelativeResize="0"/>
          <p:nvPr/>
        </p:nvPicPr>
        <p:blipFill>
          <a:blip r:embed="rId3">
            <a:alphaModFix/>
          </a:blip>
          <a:stretch>
            <a:fillRect/>
          </a:stretch>
        </p:blipFill>
        <p:spPr>
          <a:xfrm>
            <a:off x="5870425" y="2263675"/>
            <a:ext cx="3020400" cy="201715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9"/>
          <p:cNvPicPr preferRelativeResize="0"/>
          <p:nvPr/>
        </p:nvPicPr>
        <p:blipFill>
          <a:blip r:embed="rId3">
            <a:alphaModFix/>
          </a:blip>
          <a:stretch>
            <a:fillRect/>
          </a:stretch>
        </p:blipFill>
        <p:spPr>
          <a:xfrm>
            <a:off x="1097942" y="0"/>
            <a:ext cx="6858009"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2" name="TextBox 1">
            <a:extLst>
              <a:ext uri="{FF2B5EF4-FFF2-40B4-BE49-F238E27FC236}">
                <a16:creationId xmlns:a16="http://schemas.microsoft.com/office/drawing/2014/main" id="{DBE37B54-705D-CC3D-E161-1317531EFC33}"/>
              </a:ext>
            </a:extLst>
          </p:cNvPr>
          <p:cNvSpPr txBox="1"/>
          <p:nvPr/>
        </p:nvSpPr>
        <p:spPr>
          <a:xfrm>
            <a:off x="575035" y="659876"/>
            <a:ext cx="8022210" cy="3416320"/>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Image Citations</a:t>
            </a:r>
          </a:p>
          <a:p>
            <a:pPr algn="ctr"/>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Slide 2 – Painting of man praying over daily bread, </a:t>
            </a:r>
            <a:r>
              <a:rPr lang="en-US" sz="1200" dirty="0">
                <a:latin typeface="Calibri" panose="020F0502020204030204" pitchFamily="34" charset="0"/>
                <a:cs typeface="Calibri" panose="020F0502020204030204" pitchFamily="34" charset="0"/>
                <a:hlinkClick r:id="rId3"/>
              </a:rPr>
              <a:t>https://www.philipkosloski.com/three-methods-of-prayer-that-will-change-your-life/</a:t>
            </a:r>
            <a:br>
              <a:rPr lang="en-US" sz="1200"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Slide 6 – Church exterior photograph, </a:t>
            </a:r>
            <a:r>
              <a:rPr lang="en-US" sz="1200" dirty="0">
                <a:latin typeface="Calibri" panose="020F0502020204030204" pitchFamily="34" charset="0"/>
                <a:cs typeface="Calibri" panose="020F0502020204030204" pitchFamily="34" charset="0"/>
                <a:hlinkClick r:id="rId4"/>
              </a:rPr>
              <a:t>https://www.shayphoto.com/religious/cyg29hxr8w2tjlfar46c1nksopj1wi</a:t>
            </a:r>
            <a:br>
              <a:rPr lang="en-US" sz="1200"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Slide 7 – Three people at desk talking, </a:t>
            </a:r>
            <a:r>
              <a:rPr lang="en-US" sz="1200" dirty="0">
                <a:latin typeface="Calibri" panose="020F0502020204030204" pitchFamily="34" charset="0"/>
                <a:cs typeface="Calibri" panose="020F0502020204030204" pitchFamily="34" charset="0"/>
                <a:hlinkClick r:id="rId5"/>
              </a:rPr>
              <a:t>https://sarufm.com/%E0%B6%A2%E0%B7%9C%E0%B6%B6%E0%B7%8A-%E0%B6%91%E0%B6%9A-%E0%B6%91%E0%B6%B4%E0%B7%8F-%E0%B7%80%E0%B7%99%E0%B6%BD%E0%B7%8F-%E0%B6%AF-saru-fm-media/</a:t>
            </a:r>
            <a:br>
              <a:rPr lang="en-US" sz="1200"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Slide 15 – Demon’s name, </a:t>
            </a:r>
            <a:r>
              <a:rPr lang="en-US" sz="1200" dirty="0">
                <a:latin typeface="Calibri" panose="020F0502020204030204" pitchFamily="34" charset="0"/>
                <a:cs typeface="Calibri" panose="020F0502020204030204" pitchFamily="34" charset="0"/>
                <a:hlinkClick r:id="rId6"/>
              </a:rPr>
              <a:t>https://robertwimer.com/did-jesus-really-ask-for-a-demons-name/</a:t>
            </a:r>
            <a:br>
              <a:rPr lang="en-US" sz="1200"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Slide 19 – Problem/solution, </a:t>
            </a:r>
            <a:r>
              <a:rPr lang="en-US" sz="1200" dirty="0">
                <a:latin typeface="Calibri" panose="020F0502020204030204" pitchFamily="34" charset="0"/>
                <a:cs typeface="Calibri" panose="020F0502020204030204" pitchFamily="34" charset="0"/>
                <a:hlinkClick r:id="rId7"/>
              </a:rPr>
              <a:t>https://owlcation.com/humanities/100-Problem-Solution-Essay-Topics-with-Sample-Essays</a:t>
            </a:r>
            <a:br>
              <a:rPr lang="en-US" sz="1200"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Slide 28 – Silhouette of man on clock, </a:t>
            </a:r>
            <a:r>
              <a:rPr lang="en-US" sz="1200" dirty="0">
                <a:latin typeface="Calibri" panose="020F0502020204030204" pitchFamily="34" charset="0"/>
                <a:cs typeface="Calibri" panose="020F0502020204030204" pitchFamily="34" charset="0"/>
                <a:hlinkClick r:id="rId8"/>
              </a:rPr>
              <a:t>https://wau.org/resources/article/building_your_prayer_time_1/</a:t>
            </a:r>
            <a:endParaRPr lang="en-US" sz="1200" dirty="0">
              <a:latin typeface="Calibri" panose="020F0502020204030204" pitchFamily="34" charset="0"/>
              <a:cs typeface="Calibri" panose="020F0502020204030204" pitchFamily="34" charset="0"/>
            </a:endParaRPr>
          </a:p>
          <a:p>
            <a:endParaRPr lang="en-US" sz="1200" dirty="0"/>
          </a:p>
        </p:txBody>
      </p:sp>
    </p:spTree>
    <p:extLst>
      <p:ext uri="{BB962C8B-B14F-4D97-AF65-F5344CB8AC3E}">
        <p14:creationId xmlns:p14="http://schemas.microsoft.com/office/powerpoint/2010/main" val="2171087504"/>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0"/>
          <p:cNvPicPr preferRelativeResize="0"/>
          <p:nvPr/>
        </p:nvPicPr>
        <p:blipFill>
          <a:blip r:embed="rId3">
            <a:alphaModFix/>
          </a:blip>
          <a:stretch>
            <a:fillRect/>
          </a:stretch>
        </p:blipFill>
        <p:spPr>
          <a:xfrm>
            <a:off x="0" y="-25125"/>
            <a:ext cx="9144000" cy="5143500"/>
          </a:xfrm>
          <a:prstGeom prst="rect">
            <a:avLst/>
          </a:prstGeom>
          <a:noFill/>
          <a:ln>
            <a:noFill/>
          </a:ln>
        </p:spPr>
      </p:pic>
      <p:sp>
        <p:nvSpPr>
          <p:cNvPr id="335" name="Google Shape;335;p40"/>
          <p:cNvSpPr txBox="1"/>
          <p:nvPr/>
        </p:nvSpPr>
        <p:spPr>
          <a:xfrm>
            <a:off x="0" y="921775"/>
            <a:ext cx="9144000" cy="6465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dirty="0">
                <a:solidFill>
                  <a:srgbClr val="980000"/>
                </a:solidFill>
                <a:latin typeface="Calibri"/>
                <a:ea typeface="Calibri"/>
                <a:cs typeface="Calibri"/>
                <a:sym typeface="Calibri"/>
              </a:rPr>
              <a:t>My Family of Many</a:t>
            </a:r>
            <a:endParaRPr sz="3000" b="1" dirty="0">
              <a:solidFill>
                <a:srgbClr val="98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41"/>
          <p:cNvPicPr preferRelativeResize="0"/>
          <p:nvPr/>
        </p:nvPicPr>
        <p:blipFill>
          <a:blip r:embed="rId3">
            <a:alphaModFix/>
          </a:blip>
          <a:stretch>
            <a:fillRect/>
          </a:stretch>
        </p:blipFill>
        <p:spPr>
          <a:xfrm>
            <a:off x="1" y="323250"/>
            <a:ext cx="9143999" cy="5089340"/>
          </a:xfrm>
          <a:prstGeom prst="rect">
            <a:avLst/>
          </a:prstGeom>
          <a:noFill/>
          <a:ln>
            <a:noFill/>
          </a:ln>
        </p:spPr>
      </p:pic>
      <p:sp>
        <p:nvSpPr>
          <p:cNvPr id="341" name="Google Shape;341;p41"/>
          <p:cNvSpPr txBox="1"/>
          <p:nvPr/>
        </p:nvSpPr>
        <p:spPr>
          <a:xfrm>
            <a:off x="0" y="0"/>
            <a:ext cx="9144000" cy="6465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dirty="0">
                <a:solidFill>
                  <a:srgbClr val="980000"/>
                </a:solidFill>
                <a:latin typeface="Calibri"/>
                <a:ea typeface="Calibri"/>
                <a:cs typeface="Calibri"/>
                <a:sym typeface="Calibri"/>
              </a:rPr>
              <a:t>Immanuel in Greenville, WI</a:t>
            </a:r>
            <a:endParaRPr sz="3000" b="1" dirty="0">
              <a:solidFill>
                <a:srgbClr val="98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2"/>
          <p:cNvSpPr txBox="1">
            <a:spLocks noGrp="1"/>
          </p:cNvSpPr>
          <p:nvPr>
            <p:ph type="ctrTitle"/>
          </p:nvPr>
        </p:nvSpPr>
        <p:spPr>
          <a:xfrm>
            <a:off x="1000988" y="773125"/>
            <a:ext cx="5052900" cy="166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p>
        </p:txBody>
      </p:sp>
      <p:sp>
        <p:nvSpPr>
          <p:cNvPr id="347" name="Google Shape;347;p42"/>
          <p:cNvSpPr txBox="1">
            <a:spLocks noGrp="1"/>
          </p:cNvSpPr>
          <p:nvPr>
            <p:ph type="subTitle" idx="1"/>
          </p:nvPr>
        </p:nvSpPr>
        <p:spPr>
          <a:xfrm>
            <a:off x="4283813" y="4197563"/>
            <a:ext cx="3859200" cy="411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pic>
        <p:nvPicPr>
          <p:cNvPr id="348" name="Google Shape;348;p42"/>
          <p:cNvPicPr preferRelativeResize="0"/>
          <p:nvPr/>
        </p:nvPicPr>
        <p:blipFill>
          <a:blip r:embed="rId3">
            <a:alphaModFix/>
          </a:blip>
          <a:stretch>
            <a:fillRect/>
          </a:stretch>
        </p:blipFill>
        <p:spPr>
          <a:xfrm>
            <a:off x="-58575" y="0"/>
            <a:ext cx="9202575" cy="5083206"/>
          </a:xfrm>
          <a:prstGeom prst="rect">
            <a:avLst/>
          </a:prstGeom>
          <a:noFill/>
          <a:ln>
            <a:noFill/>
          </a:ln>
        </p:spPr>
      </p:pic>
      <p:pic>
        <p:nvPicPr>
          <p:cNvPr id="349" name="Google Shape;349;p42"/>
          <p:cNvPicPr preferRelativeResize="0"/>
          <p:nvPr/>
        </p:nvPicPr>
        <p:blipFill>
          <a:blip r:embed="rId4">
            <a:alphaModFix/>
          </a:blip>
          <a:stretch>
            <a:fillRect/>
          </a:stretch>
        </p:blipFill>
        <p:spPr>
          <a:xfrm>
            <a:off x="-58575" y="4267311"/>
            <a:ext cx="9144000" cy="8158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a:spLocks noGrp="1"/>
          </p:cNvSpPr>
          <p:nvPr>
            <p:ph type="title"/>
          </p:nvPr>
        </p:nvSpPr>
        <p:spPr>
          <a:xfrm>
            <a:off x="4673375" y="2317625"/>
            <a:ext cx="4248600" cy="671400"/>
          </a:xfrm>
          <a:prstGeom prst="rect">
            <a:avLst/>
          </a:prstGeom>
        </p:spPr>
        <p:txBody>
          <a:bodyPr spcFirstLastPara="1" wrap="square" lIns="91425" tIns="91425" rIns="91425" bIns="91425" anchor="b" anchorCtr="0">
            <a:noAutofit/>
          </a:bodyPr>
          <a:lstStyle/>
          <a:p>
            <a:pPr marL="91440" lvl="0" indent="0" algn="l" rtl="0">
              <a:spcBef>
                <a:spcPts val="0"/>
              </a:spcBef>
              <a:spcAft>
                <a:spcPts val="0"/>
              </a:spcAft>
              <a:buNone/>
            </a:pPr>
            <a:r>
              <a:rPr lang="en" dirty="0"/>
              <a:t>Why Is Talking Religion Hard? </a:t>
            </a:r>
            <a:endParaRPr dirty="0">
              <a:solidFill>
                <a:schemeClr val="lt2"/>
              </a:solidFill>
            </a:endParaRPr>
          </a:p>
        </p:txBody>
      </p:sp>
      <p:pic>
        <p:nvPicPr>
          <p:cNvPr id="355" name="Google Shape;355;p43"/>
          <p:cNvPicPr preferRelativeResize="0"/>
          <p:nvPr/>
        </p:nvPicPr>
        <p:blipFill>
          <a:blip r:embed="rId3">
            <a:alphaModFix/>
          </a:blip>
          <a:stretch>
            <a:fillRect/>
          </a:stretch>
        </p:blipFill>
        <p:spPr>
          <a:xfrm>
            <a:off x="319625" y="1315150"/>
            <a:ext cx="3329933" cy="25131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4"/>
          <p:cNvSpPr txBox="1">
            <a:spLocks noGrp="1"/>
          </p:cNvSpPr>
          <p:nvPr>
            <p:ph type="title"/>
          </p:nvPr>
        </p:nvSpPr>
        <p:spPr>
          <a:xfrm>
            <a:off x="4656500" y="2294550"/>
            <a:ext cx="3557400" cy="671400"/>
          </a:xfrm>
          <a:prstGeom prst="rect">
            <a:avLst/>
          </a:prstGeom>
        </p:spPr>
        <p:txBody>
          <a:bodyPr spcFirstLastPara="1" wrap="square" lIns="91425" tIns="91425" rIns="91425" bIns="91425" anchor="b" anchorCtr="0">
            <a:noAutofit/>
          </a:bodyPr>
          <a:lstStyle/>
          <a:p>
            <a:pPr marL="91440" lvl="0" indent="0" algn="ctr" rtl="0">
              <a:spcBef>
                <a:spcPts val="0"/>
              </a:spcBef>
              <a:spcAft>
                <a:spcPts val="0"/>
              </a:spcAft>
              <a:buNone/>
            </a:pPr>
            <a:r>
              <a:rPr lang="en" dirty="0"/>
              <a:t>Tamar</a:t>
            </a:r>
            <a:endParaRPr dirty="0">
              <a:solidFill>
                <a:schemeClr val="lt2"/>
              </a:solidFill>
            </a:endParaRPr>
          </a:p>
        </p:txBody>
      </p:sp>
      <p:pic>
        <p:nvPicPr>
          <p:cNvPr id="361" name="Google Shape;361;p44"/>
          <p:cNvPicPr preferRelativeResize="0"/>
          <p:nvPr/>
        </p:nvPicPr>
        <p:blipFill>
          <a:blip r:embed="rId3">
            <a:alphaModFix/>
          </a:blip>
          <a:stretch>
            <a:fillRect/>
          </a:stretch>
        </p:blipFill>
        <p:spPr>
          <a:xfrm>
            <a:off x="290925" y="1020200"/>
            <a:ext cx="3396701" cy="3310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5"/>
          <p:cNvSpPr txBox="1">
            <a:spLocks noGrp="1"/>
          </p:cNvSpPr>
          <p:nvPr>
            <p:ph type="title"/>
          </p:nvPr>
        </p:nvSpPr>
        <p:spPr>
          <a:xfrm>
            <a:off x="4401650" y="839050"/>
            <a:ext cx="4629000" cy="671400"/>
          </a:xfrm>
          <a:prstGeom prst="rect">
            <a:avLst/>
          </a:prstGeom>
        </p:spPr>
        <p:txBody>
          <a:bodyPr spcFirstLastPara="1" wrap="square" lIns="91425" tIns="91425" rIns="91425" bIns="91425" anchor="b" anchorCtr="0">
            <a:noAutofit/>
          </a:bodyPr>
          <a:lstStyle/>
          <a:p>
            <a:pPr marL="91440" lvl="0" indent="0" algn="l" rtl="0">
              <a:spcBef>
                <a:spcPts val="0"/>
              </a:spcBef>
              <a:spcAft>
                <a:spcPts val="0"/>
              </a:spcAft>
              <a:buNone/>
            </a:pPr>
            <a:r>
              <a:rPr lang="en" dirty="0"/>
              <a:t>Listening Activity</a:t>
            </a:r>
            <a:endParaRPr dirty="0">
              <a:solidFill>
                <a:schemeClr val="lt2"/>
              </a:solidFill>
            </a:endParaRPr>
          </a:p>
        </p:txBody>
      </p:sp>
      <p:sp>
        <p:nvSpPr>
          <p:cNvPr id="367" name="Google Shape;367;p45"/>
          <p:cNvSpPr txBox="1">
            <a:spLocks noGrp="1"/>
          </p:cNvSpPr>
          <p:nvPr>
            <p:ph type="subTitle" idx="1"/>
          </p:nvPr>
        </p:nvSpPr>
        <p:spPr>
          <a:xfrm>
            <a:off x="4646625" y="1811225"/>
            <a:ext cx="4275300" cy="2550900"/>
          </a:xfrm>
          <a:prstGeom prst="rect">
            <a:avLst/>
          </a:prstGeom>
        </p:spPr>
        <p:txBody>
          <a:bodyPr spcFirstLastPara="1" wrap="square" lIns="91425" tIns="91425" rIns="91425" bIns="91425" anchor="t" anchorCtr="0">
            <a:noAutofit/>
          </a:bodyPr>
          <a:lstStyle/>
          <a:p>
            <a:pPr marL="91440" lvl="0" indent="0" algn="l" rtl="0">
              <a:spcBef>
                <a:spcPts val="0"/>
              </a:spcBef>
              <a:spcAft>
                <a:spcPts val="0"/>
              </a:spcAft>
              <a:buNone/>
            </a:pPr>
            <a:r>
              <a:rPr lang="en" sz="2500" dirty="0"/>
              <a:t>Partner up.</a:t>
            </a:r>
            <a:endParaRPr sz="2500" dirty="0"/>
          </a:p>
          <a:p>
            <a:pPr marL="91440" lvl="0" indent="0" algn="l" rtl="0">
              <a:spcBef>
                <a:spcPts val="0"/>
              </a:spcBef>
              <a:spcAft>
                <a:spcPts val="0"/>
              </a:spcAft>
              <a:buNone/>
            </a:pPr>
            <a:endParaRPr sz="2500" dirty="0"/>
          </a:p>
          <a:p>
            <a:pPr marL="91440" lvl="0" indent="0" algn="l" rtl="0">
              <a:spcBef>
                <a:spcPts val="0"/>
              </a:spcBef>
              <a:spcAft>
                <a:spcPts val="0"/>
              </a:spcAft>
              <a:buNone/>
            </a:pPr>
            <a:r>
              <a:rPr lang="en" sz="2500" dirty="0"/>
              <a:t>Pick one person to tell his/her life story in one minute. The other person listens. </a:t>
            </a:r>
            <a:endParaRPr sz="2500" dirty="0"/>
          </a:p>
        </p:txBody>
      </p:sp>
      <p:pic>
        <p:nvPicPr>
          <p:cNvPr id="368" name="Google Shape;368;p45"/>
          <p:cNvPicPr preferRelativeResize="0"/>
          <p:nvPr/>
        </p:nvPicPr>
        <p:blipFill>
          <a:blip r:embed="rId3">
            <a:alphaModFix/>
          </a:blip>
          <a:stretch>
            <a:fillRect/>
          </a:stretch>
        </p:blipFill>
        <p:spPr>
          <a:xfrm>
            <a:off x="398400" y="920700"/>
            <a:ext cx="3185900" cy="2996350"/>
          </a:xfrm>
          <a:prstGeom prst="rect">
            <a:avLst/>
          </a:prstGeom>
          <a:noFill/>
          <a:ln>
            <a:noFill/>
          </a:ln>
        </p:spPr>
      </p:pic>
    </p:spTree>
  </p:cSld>
  <p:clrMapOvr>
    <a:masterClrMapping/>
  </p:clrMapOvr>
</p:sld>
</file>

<file path=ppt/theme/theme1.xml><?xml version="1.0" encoding="utf-8"?>
<a:theme xmlns:a="http://schemas.openxmlformats.org/drawingml/2006/main" name="Tips for Keeping Everything Tidy by Slidesgo">
  <a:themeElements>
    <a:clrScheme name="Simple Light">
      <a:dk1>
        <a:srgbClr val="453B30"/>
      </a:dk1>
      <a:lt1>
        <a:srgbClr val="F5F4F2"/>
      </a:lt1>
      <a:dk2>
        <a:srgbClr val="C0B4AA"/>
      </a:dk2>
      <a:lt2>
        <a:srgbClr val="B59A85"/>
      </a:lt2>
      <a:accent1>
        <a:srgbClr val="DFC3AD"/>
      </a:accent1>
      <a:accent2>
        <a:srgbClr val="FFFFFF"/>
      </a:accent2>
      <a:accent3>
        <a:srgbClr val="FFFFFF"/>
      </a:accent3>
      <a:accent4>
        <a:srgbClr val="FFFFFF"/>
      </a:accent4>
      <a:accent5>
        <a:srgbClr val="FFFFFF"/>
      </a:accent5>
      <a:accent6>
        <a:srgbClr val="FFFFFF"/>
      </a:accent6>
      <a:hlink>
        <a:srgbClr val="3E33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724</Words>
  <Application>Microsoft Macintosh PowerPoint</Application>
  <PresentationFormat>On-screen Show (16:9)</PresentationFormat>
  <Paragraphs>89</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Jomolhari</vt:lpstr>
      <vt:lpstr>Montserrat</vt:lpstr>
      <vt:lpstr>Oxygen</vt:lpstr>
      <vt:lpstr>Arial</vt:lpstr>
      <vt:lpstr>Nunito Light</vt:lpstr>
      <vt:lpstr>Anaheim</vt:lpstr>
      <vt:lpstr>Calibri</vt:lpstr>
      <vt:lpstr>Tips for Keeping Everything Tidy by Slidesgo</vt:lpstr>
      <vt:lpstr>Starting a Spiritual Conversation</vt:lpstr>
      <vt:lpstr>PowerPoint Presentation</vt:lpstr>
      <vt:lpstr>PowerPoint Presentation</vt:lpstr>
      <vt:lpstr>PowerPoint Presentation</vt:lpstr>
      <vt:lpstr>PowerPoint Presentation</vt:lpstr>
      <vt:lpstr>PowerPoint Presentation</vt:lpstr>
      <vt:lpstr>Why Is Talking Religion Hard? </vt:lpstr>
      <vt:lpstr>Tamar</vt:lpstr>
      <vt:lpstr>Listening Activity</vt:lpstr>
      <vt:lpstr>Listening Activity</vt:lpstr>
      <vt:lpstr>Listen Actively</vt:lpstr>
      <vt:lpstr>Things to Keep in Mind!</vt:lpstr>
      <vt:lpstr>Put the following percentages where you think they belong: 3%, 9%, 14%, 18%, 56% </vt:lpstr>
      <vt:lpstr>Put the following percentages where you think they belong: 3%, 9%, 14%, 18%, 56% </vt:lpstr>
      <vt:lpstr>Creepiest Story  in the Bible? </vt:lpstr>
      <vt:lpstr>Cross the Bridge </vt:lpstr>
      <vt:lpstr>One Possible Turn . . .</vt:lpstr>
      <vt:lpstr>Another Possible Turn . . .</vt:lpstr>
      <vt:lpstr>Another Possible Turn . . .</vt:lpstr>
      <vt:lpstr>Talk About Jesus</vt:lpstr>
      <vt:lpstr>—1 Peter 3:15</vt:lpstr>
      <vt:lpstr>Make a Witness Outline Your Own! </vt:lpstr>
      <vt:lpstr>Be Confident in God’s Promises </vt:lpstr>
      <vt:lpstr>—Luke 10:16</vt:lpstr>
      <vt:lpstr>—Matthew 10:19,20</vt:lpstr>
      <vt:lpstr>—Isaiah 55:11</vt:lpstr>
      <vt:lpstr>—Matthew 28:20</vt:lpstr>
      <vt:lpstr>Follow Up!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Starting a Spiritual Conversation</dc:title>
  <dc:creator>Ann L. Jahns</dc:creator>
  <cp:lastModifiedBy>Sarah Proeber</cp:lastModifiedBy>
  <cp:revision>2</cp:revision>
  <dcterms:modified xsi:type="dcterms:W3CDTF">2023-08-18T18:30:34Z</dcterms:modified>
</cp:coreProperties>
</file>