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4"/>
    <p:restoredTop sz="94607"/>
  </p:normalViewPr>
  <p:slideViewPr>
    <p:cSldViewPr snapToGrid="0">
      <p:cViewPr>
        <p:scale>
          <a:sx n="65" d="100"/>
          <a:sy n="65" d="100"/>
        </p:scale>
        <p:origin x="3000" y="1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73A7-DE45-371D-E7EB-E9AD82DA5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23086-AAB2-9A6D-1595-8357E529D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96DCF-3B02-87B8-8E9A-271D9D7C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AAE7F-BBFE-B8FE-8883-268A0BA8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61520-16D7-9109-6B51-0E76DAF3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121D-2D5D-BEFB-77AF-1A1770ACE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1E350-0E6D-9503-400A-A2351517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520EA-FFCA-A231-3D71-B3378744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1500-413A-8D39-1E12-FBCB718B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FD2AA-3C4E-09BC-FDB4-13036C41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09515-98CF-F80E-46B9-F58C24473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7AEBD-2ABA-0468-EACB-F552CF05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3B5E5-1C4D-F8B3-D9B7-6E5D789E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0347E-AC45-1192-5426-D3A57A3E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642-E849-F818-A2AE-DF72464A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4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3BCA-C509-A283-8783-C1462F5B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210CA-03B2-6A26-D5B0-B9A4E18B5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30ED-A07D-CDB8-49F8-C7120E89F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1F343-4A34-190F-B10E-10DD629A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4F412-71DD-16F3-F0E3-D7C5E301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63A7-A2EA-8784-3DD0-92DB69DFE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850FF-CA60-0A6D-D907-32214CD96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35C15-DCD9-9418-3906-F4C8528F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339F9-D575-382A-FB89-9FF89FF3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71352-962F-0623-A28D-4A1B5F46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2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2EA0-E0AE-E08C-6C0E-3C59FDBD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7190B-AE59-EEDA-0CFD-E1931121E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AFA98-214A-8A11-63BC-FD627D93C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27B4B-09C9-D7B6-9C25-FC701B9E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FFFAA-8AE8-E586-5C6F-A050797C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AF0CC-38BF-0434-CBB9-ABFB88E9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43159-C1E0-B22D-829D-44643425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D481-93A2-9886-90AD-E66822D93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6C4AC-7EFF-6E22-EBDD-3D95B81C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D38A7-661A-6482-3511-21FA9CE6F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3EED1D-D07E-DB9B-80D8-DCB95700D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37573B-9250-8E61-DD21-62EEAA9A4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00702-BDC9-6829-24F3-864A6AE8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49C834-72BE-3C11-5B78-E6689640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0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FAEC-D279-A3D0-D166-D38E0665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84D52-3B97-0803-1639-CA2BFBE7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22F00-0980-DD45-B894-3F8CB9DC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197D9-C4DC-77BD-5E42-E641E6B9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2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47234-3870-057A-BDE5-83607CF91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460A8-3CF7-3176-0634-32BACF5A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18185-8BF9-D7FB-42D7-3955C81A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8C0D-F1F5-CC3D-A599-9CA4E7BB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CF79A-1D2B-60C4-41FA-7BC520833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C61D5-3EF9-C571-3790-CDA25B8BF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202BD-E2BC-7ED1-DA72-95816D1D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CA934-56BF-7D05-3E1F-6422C256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69A53-9E26-CEF7-2211-D297DDA5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2C36-E224-B07A-3306-8DC7FBD15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F27457-EB39-FA99-E7DD-4C7A51FAD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33AF1-C254-5C3C-240B-C12B41C8A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F2A88-0643-E566-C25B-E6F2F35C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DF596-CBFA-F318-40F9-BF8F73F3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ED9D4-097B-5C0A-AA77-0D352629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242F4-395B-E7CD-9BCC-7D66E8F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D37CD-45B5-FB79-22CD-A25E4C5D6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F7E15-9B46-6E58-410D-825CEB58D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1FB8E-0B2E-7140-8655-872A3231FE73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9BC2A-D6E9-7A48-6138-1164800F0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CDD64-8A80-C605-AFCB-E15C38B0B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FC576-1334-D549-A030-3D54B5BA4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F2402B-3789-C3D1-9B7D-FC7590D2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4600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1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C9F229-DD68-3A61-F06C-1F228B3CD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6" y="85725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8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tanding on a path&#10;&#10;Description automatically generated with low confidence">
            <a:extLst>
              <a:ext uri="{FF2B5EF4-FFF2-40B4-BE49-F238E27FC236}">
                <a16:creationId xmlns:a16="http://schemas.microsoft.com/office/drawing/2014/main" id="{32969694-2E7C-44D9-B006-8D5A6F88D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5" r="8895" b="177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7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864A24-F52F-5BA7-A2AB-0AE9751C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857250"/>
            <a:ext cx="10315575" cy="580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7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4345721-3EA4-E67E-293F-3A8DAD5B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457200"/>
            <a:ext cx="9829799" cy="5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64B4BC9D-44B9-3357-D0FF-E70236024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4" t="7220" r="9225" b="7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0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131489-87BB-30C1-2430-BB4FDEFE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514350"/>
            <a:ext cx="10829925" cy="60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0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male&#10;&#10;Description automatically generated">
            <a:extLst>
              <a:ext uri="{FF2B5EF4-FFF2-40B4-BE49-F238E27FC236}">
                <a16:creationId xmlns:a16="http://schemas.microsoft.com/office/drawing/2014/main" id="{DA3A2B2F-3848-4CAC-BB7C-85AF85D4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2875"/>
            <a:ext cx="11684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3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A9D7A08-AE1E-BB43-C9EF-A7DBB4ED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776883"/>
            <a:ext cx="9429750" cy="53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8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3C6E18-CDAE-B0AA-80C4-B331A175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500062"/>
            <a:ext cx="10947401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6603E6-45F4-2EFD-566F-DB11384A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521493"/>
            <a:ext cx="10337801" cy="58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1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with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ACC7C06-99E5-35D9-D088-8EC27D01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3" t="12980" r="19312" b="2096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AAA9C4D-8D60-C629-89D3-59CCAE279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" y="528637"/>
            <a:ext cx="10787063" cy="60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0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F30DC9-E218-812B-69A1-5E1B9078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514350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9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7FA705-F5B8-E9C8-52D9-A7AC03AD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611" y="864393"/>
            <a:ext cx="9118601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3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B35CE8F-8ED5-65B8-CFB0-ED59D302D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671513"/>
            <a:ext cx="10544175" cy="59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9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1964BE6-D103-A9F6-8A69-475348B49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330845"/>
            <a:ext cx="11015663" cy="61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0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68153B4-A285-19CF-2910-D8731321B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471488"/>
            <a:ext cx="10644188" cy="59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29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F2E60C-3194-847D-F27E-25EFC3BC0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485775"/>
            <a:ext cx="10701338" cy="60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5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327CA3-4A9B-1E15-AE5F-F0E57E6CE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971550"/>
            <a:ext cx="9458325" cy="53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0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855CBA-B775-817D-E7E1-009F9ABB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326826"/>
            <a:ext cx="11029950" cy="62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8FB9CF2-3637-9FFD-5BA3-477498946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23" y="671512"/>
            <a:ext cx="9804402" cy="5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C80D96F-1637-CF27-F886-109714834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8" t="11011" r="6680" b="23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9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CC4648-70C7-3AA3-07FC-F04E1BD66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57200"/>
            <a:ext cx="108585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43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2926ADE-6DFE-15A1-87C5-69208B0F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451395"/>
            <a:ext cx="10587038" cy="59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8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6AC527-C232-D18F-BA74-61D1465C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680442"/>
            <a:ext cx="9772650" cy="54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application&#10;&#10;Description automatically generated">
            <a:extLst>
              <a:ext uri="{FF2B5EF4-FFF2-40B4-BE49-F238E27FC236}">
                <a16:creationId xmlns:a16="http://schemas.microsoft.com/office/drawing/2014/main" id="{B184229F-C680-ACAF-2606-1752722C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575965"/>
            <a:ext cx="10144125" cy="57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4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1A19BF6-1731-6224-86DD-0E36AE60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71463"/>
            <a:ext cx="10540999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0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C0BEEA-44EC-D251-B7D3-BDE3D2802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288429"/>
            <a:ext cx="10752136" cy="60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3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F491992-51FA-9D32-79AC-9A81F69F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392906"/>
            <a:ext cx="10795001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1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1F69FED-CFF1-FDD0-DBC2-052102DA0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642937"/>
            <a:ext cx="10807702" cy="6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Proeber</dc:creator>
  <cp:lastModifiedBy>Sarah Proeber</cp:lastModifiedBy>
  <cp:revision>1</cp:revision>
  <dcterms:created xsi:type="dcterms:W3CDTF">2023-03-10T15:42:30Z</dcterms:created>
  <dcterms:modified xsi:type="dcterms:W3CDTF">2023-03-10T16:00:39Z</dcterms:modified>
</cp:coreProperties>
</file>