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7" r:id="rId4"/>
    <p:sldId id="257" r:id="rId5"/>
    <p:sldId id="258" r:id="rId6"/>
    <p:sldId id="259" r:id="rId7"/>
    <p:sldId id="260" r:id="rId8"/>
    <p:sldId id="269" r:id="rId9"/>
    <p:sldId id="261" r:id="rId10"/>
    <p:sldId id="265" r:id="rId11"/>
    <p:sldId id="262" r:id="rId12"/>
    <p:sldId id="263" r:id="rId13"/>
    <p:sldId id="264" r:id="rId14"/>
    <p:sldId id="271" r:id="rId15"/>
    <p:sldId id="272" r:id="rId16"/>
    <p:sldId id="266"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246A4-72D3-4227-A807-7573A0F167C0}" v="4" dt="2022-12-07T20:42:18.6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chulz" userId="c3a109e5-447a-4943-9f36-aedffcf34de0" providerId="ADAL" clId="{BB6246A4-72D3-4227-A807-7573A0F167C0}"/>
    <pc:docChg chg="modSld">
      <pc:chgData name="Laura Schulz" userId="c3a109e5-447a-4943-9f36-aedffcf34de0" providerId="ADAL" clId="{BB6246A4-72D3-4227-A807-7573A0F167C0}" dt="2022-12-07T20:42:18.607" v="3" actId="20577"/>
      <pc:docMkLst>
        <pc:docMk/>
      </pc:docMkLst>
      <pc:sldChg chg="modSp">
        <pc:chgData name="Laura Schulz" userId="c3a109e5-447a-4943-9f36-aedffcf34de0" providerId="ADAL" clId="{BB6246A4-72D3-4227-A807-7573A0F167C0}" dt="2022-12-07T20:42:09.887" v="2" actId="20577"/>
        <pc:sldMkLst>
          <pc:docMk/>
          <pc:sldMk cId="2029283009" sldId="259"/>
        </pc:sldMkLst>
        <pc:spChg chg="mod">
          <ac:chgData name="Laura Schulz" userId="c3a109e5-447a-4943-9f36-aedffcf34de0" providerId="ADAL" clId="{BB6246A4-72D3-4227-A807-7573A0F167C0}" dt="2022-12-07T20:42:09.887" v="2" actId="20577"/>
          <ac:spMkLst>
            <pc:docMk/>
            <pc:sldMk cId="2029283009" sldId="259"/>
            <ac:spMk id="5" creationId="{5EDB0528-E0F4-F77E-94BD-1DB7D1668D59}"/>
          </ac:spMkLst>
        </pc:spChg>
      </pc:sldChg>
      <pc:sldChg chg="modSp">
        <pc:chgData name="Laura Schulz" userId="c3a109e5-447a-4943-9f36-aedffcf34de0" providerId="ADAL" clId="{BB6246A4-72D3-4227-A807-7573A0F167C0}" dt="2022-12-07T20:42:18.607" v="3" actId="20577"/>
        <pc:sldMkLst>
          <pc:docMk/>
          <pc:sldMk cId="1770284748" sldId="267"/>
        </pc:sldMkLst>
        <pc:spChg chg="mod">
          <ac:chgData name="Laura Schulz" userId="c3a109e5-447a-4943-9f36-aedffcf34de0" providerId="ADAL" clId="{BB6246A4-72D3-4227-A807-7573A0F167C0}" dt="2022-12-07T20:42:18.607" v="3" actId="20577"/>
          <ac:spMkLst>
            <pc:docMk/>
            <pc:sldMk cId="1770284748" sldId="267"/>
            <ac:spMk id="5" creationId="{5EDB0528-E0F4-F77E-94BD-1DB7D1668D5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09E0-3540-C028-8FFF-BB852F553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02C5B5-39F5-6CAE-6443-01D4BF563A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7BD1A8-9533-7851-BEFD-F97169413A4C}"/>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5" name="Footer Placeholder 4">
            <a:extLst>
              <a:ext uri="{FF2B5EF4-FFF2-40B4-BE49-F238E27FC236}">
                <a16:creationId xmlns:a16="http://schemas.microsoft.com/office/drawing/2014/main" id="{946EFED2-8BE6-DE42-B9B3-7E45CB1B5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1A50B-3EF9-225A-EDD2-A0DC45AD1708}"/>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302670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EB77-DC8A-731F-48B2-354CE0A561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ACB177-C2FC-BEA8-FDDC-02015FD5A4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CE3EA-7928-849E-C7C6-0617E3A9DE27}"/>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5" name="Footer Placeholder 4">
            <a:extLst>
              <a:ext uri="{FF2B5EF4-FFF2-40B4-BE49-F238E27FC236}">
                <a16:creationId xmlns:a16="http://schemas.microsoft.com/office/drawing/2014/main" id="{FD217F75-42C4-E0FD-0CDE-F8F67B5F3B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5CF25-E00F-95C3-18D3-092168777B15}"/>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714315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6F2D8B-AC33-AF67-2A5A-670CD15DBF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402987-4F05-EED6-5449-61FE04FF4A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036FF-CCAC-55CC-B938-D0EE16F2ED6B}"/>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5" name="Footer Placeholder 4">
            <a:extLst>
              <a:ext uri="{FF2B5EF4-FFF2-40B4-BE49-F238E27FC236}">
                <a16:creationId xmlns:a16="http://schemas.microsoft.com/office/drawing/2014/main" id="{9A3E9120-8AD9-5D1D-E33E-0F32437F5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BC426-EA91-E759-999D-34FB9C337532}"/>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389159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7D84-7734-E380-92DB-2CD4ED3CB1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1CF776-B6F3-02BA-2DDB-5E21A9CA3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B9387-9E25-11FA-FF0C-A2DD03699215}"/>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5" name="Footer Placeholder 4">
            <a:extLst>
              <a:ext uri="{FF2B5EF4-FFF2-40B4-BE49-F238E27FC236}">
                <a16:creationId xmlns:a16="http://schemas.microsoft.com/office/drawing/2014/main" id="{4CFD4D0F-703C-1BCE-AE83-C22A67FF6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73540-EBBE-2EA0-647D-074A11B0A223}"/>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1215725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015F-6426-4AC1-096A-CBF51F13F8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469054-566A-043B-D1F6-36E2CAD555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9D0871-A6BD-E831-02B1-C8F5FA3BA85E}"/>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5" name="Footer Placeholder 4">
            <a:extLst>
              <a:ext uri="{FF2B5EF4-FFF2-40B4-BE49-F238E27FC236}">
                <a16:creationId xmlns:a16="http://schemas.microsoft.com/office/drawing/2014/main" id="{7842AD8E-A782-4134-49D0-E2490F20C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760DE-3121-3EA7-6BA1-2A54AD76A6B7}"/>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269157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54809-C64D-DA40-6239-3E72E26CB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DA22D1-BB43-25D9-743D-A2F253765C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351579-1F80-83AE-38EF-047A7F7942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1A990-F88D-1E51-2E21-35C8340EE9D8}"/>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6" name="Footer Placeholder 5">
            <a:extLst>
              <a:ext uri="{FF2B5EF4-FFF2-40B4-BE49-F238E27FC236}">
                <a16:creationId xmlns:a16="http://schemas.microsoft.com/office/drawing/2014/main" id="{DEF97A7C-9989-FE8A-2FE3-54785BBC53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01762F-3538-30BE-25DE-E310B5313CF8}"/>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316218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75A6-7C49-7743-F16E-A600EB8BA8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8DAFA6-4517-855D-E03F-644D8E416A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BE79AA-C8D3-2A5E-0066-C8FB067874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883C1A-9148-D6BA-B7DC-02B81F52BC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3B5F5D-ADFD-85E0-A071-54A02F5959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3450FC-287B-10A6-92FE-FB4E7EAEA947}"/>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8" name="Footer Placeholder 7">
            <a:extLst>
              <a:ext uri="{FF2B5EF4-FFF2-40B4-BE49-F238E27FC236}">
                <a16:creationId xmlns:a16="http://schemas.microsoft.com/office/drawing/2014/main" id="{CD5A60A8-8773-F49C-1B30-D8C57340B2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95010F-F460-5364-A456-DC06DECE96A6}"/>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84065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A78AF-8E45-1E12-49F5-F0C19BE3BB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09904F-A32A-F301-DB19-C752BEC6F743}"/>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4" name="Footer Placeholder 3">
            <a:extLst>
              <a:ext uri="{FF2B5EF4-FFF2-40B4-BE49-F238E27FC236}">
                <a16:creationId xmlns:a16="http://schemas.microsoft.com/office/drawing/2014/main" id="{8CC73EB2-FFAC-BA40-A01C-3003B59BC6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A1D1D6-A065-1254-606D-466EC3B415A3}"/>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407702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52EA1-928D-340E-103B-7015672C9110}"/>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3" name="Footer Placeholder 2">
            <a:extLst>
              <a:ext uri="{FF2B5EF4-FFF2-40B4-BE49-F238E27FC236}">
                <a16:creationId xmlns:a16="http://schemas.microsoft.com/office/drawing/2014/main" id="{ABF387FA-4565-03C1-1A49-C03F784878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EEDE48-58BC-1180-1651-9886DBBF38BD}"/>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232992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1F22-D448-6261-BB58-34801B9DE5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A6FF1A-AD1D-F41B-B86E-E15796520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A8E937-2C08-BFAC-DC8B-587899E056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290E6-8AC2-D5C0-C9C5-09574EE9FBB8}"/>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6" name="Footer Placeholder 5">
            <a:extLst>
              <a:ext uri="{FF2B5EF4-FFF2-40B4-BE49-F238E27FC236}">
                <a16:creationId xmlns:a16="http://schemas.microsoft.com/office/drawing/2014/main" id="{AFCF5197-8D6B-DF57-DE1A-E8CFD591F5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E5166-53FB-41E4-7AEA-FD8D6B95CF60}"/>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702545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A3A9-D120-C635-3EA7-325A597BD5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407E50-07ED-2DBE-AC86-4E6D965F4C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EC3861-55C3-ACD6-5CC9-5F4C7560DE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0630ED-C100-0F81-53FF-6061B88C3CDA}"/>
              </a:ext>
            </a:extLst>
          </p:cNvPr>
          <p:cNvSpPr>
            <a:spLocks noGrp="1"/>
          </p:cNvSpPr>
          <p:nvPr>
            <p:ph type="dt" sz="half" idx="10"/>
          </p:nvPr>
        </p:nvSpPr>
        <p:spPr/>
        <p:txBody>
          <a:bodyPr/>
          <a:lstStyle/>
          <a:p>
            <a:fld id="{19189428-B415-43B9-ACBB-18866768852A}" type="datetimeFigureOut">
              <a:rPr lang="en-US" smtClean="0"/>
              <a:t>12/7/2022</a:t>
            </a:fld>
            <a:endParaRPr lang="en-US"/>
          </a:p>
        </p:txBody>
      </p:sp>
      <p:sp>
        <p:nvSpPr>
          <p:cNvPr id="6" name="Footer Placeholder 5">
            <a:extLst>
              <a:ext uri="{FF2B5EF4-FFF2-40B4-BE49-F238E27FC236}">
                <a16:creationId xmlns:a16="http://schemas.microsoft.com/office/drawing/2014/main" id="{456EF48D-D03F-8FC4-B4FB-B51AD683DB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7D80E-92AE-C4D0-9FA5-DD067463A486}"/>
              </a:ext>
            </a:extLst>
          </p:cNvPr>
          <p:cNvSpPr>
            <a:spLocks noGrp="1"/>
          </p:cNvSpPr>
          <p:nvPr>
            <p:ph type="sldNum" sz="quarter" idx="12"/>
          </p:nvPr>
        </p:nvSpPr>
        <p:spPr/>
        <p:txBody>
          <a:bodyPr/>
          <a:lstStyle/>
          <a:p>
            <a:fld id="{44C30F12-4997-43F3-A802-57BA4C5F6907}" type="slidenum">
              <a:rPr lang="en-US" smtClean="0"/>
              <a:t>‹#›</a:t>
            </a:fld>
            <a:endParaRPr lang="en-US"/>
          </a:p>
        </p:txBody>
      </p:sp>
    </p:spTree>
    <p:extLst>
      <p:ext uri="{BB962C8B-B14F-4D97-AF65-F5344CB8AC3E}">
        <p14:creationId xmlns:p14="http://schemas.microsoft.com/office/powerpoint/2010/main" val="394917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A67679-307C-A5DE-FECE-D992F116A5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3A41F-20D5-6DBE-6D26-2C47CC55A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35EBF-082B-66C0-BA16-AE68E6EC0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189428-B415-43B9-ACBB-18866768852A}" type="datetimeFigureOut">
              <a:rPr lang="en-US" smtClean="0"/>
              <a:t>12/7/2022</a:t>
            </a:fld>
            <a:endParaRPr lang="en-US"/>
          </a:p>
        </p:txBody>
      </p:sp>
      <p:sp>
        <p:nvSpPr>
          <p:cNvPr id="5" name="Footer Placeholder 4">
            <a:extLst>
              <a:ext uri="{FF2B5EF4-FFF2-40B4-BE49-F238E27FC236}">
                <a16:creationId xmlns:a16="http://schemas.microsoft.com/office/drawing/2014/main" id="{7CC0AEFC-BB88-5335-89AC-85BC5FEC6C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A094D8-60A0-AFAB-8596-521EDEFB41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30F12-4997-43F3-A802-57BA4C5F6907}" type="slidenum">
              <a:rPr lang="en-US" smtClean="0"/>
              <a:t>‹#›</a:t>
            </a:fld>
            <a:endParaRPr lang="en-US"/>
          </a:p>
        </p:txBody>
      </p:sp>
    </p:spTree>
    <p:extLst>
      <p:ext uri="{BB962C8B-B14F-4D97-AF65-F5344CB8AC3E}">
        <p14:creationId xmlns:p14="http://schemas.microsoft.com/office/powerpoint/2010/main" val="1578666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85811-21CD-8D4B-7B7B-F174F19B3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529" y="341174"/>
            <a:ext cx="9263478" cy="6175652"/>
          </a:xfrm>
          <a:prstGeom prst="rect">
            <a:avLst/>
          </a:prstGeom>
        </p:spPr>
      </p:pic>
      <p:pic>
        <p:nvPicPr>
          <p:cNvPr id="4" name="Picture 3">
            <a:extLst>
              <a:ext uri="{FF2B5EF4-FFF2-40B4-BE49-F238E27FC236}">
                <a16:creationId xmlns:a16="http://schemas.microsoft.com/office/drawing/2014/main" id="{1F4ABD8B-CB16-0536-AF70-1141498DBB2B}"/>
              </a:ext>
            </a:extLst>
          </p:cNvPr>
          <p:cNvPicPr>
            <a:picLocks noChangeAspect="1"/>
          </p:cNvPicPr>
          <p:nvPr/>
        </p:nvPicPr>
        <p:blipFill>
          <a:blip r:embed="rId3"/>
          <a:stretch>
            <a:fillRect/>
          </a:stretch>
        </p:blipFill>
        <p:spPr>
          <a:xfrm>
            <a:off x="2526037" y="0"/>
            <a:ext cx="6892462" cy="6858000"/>
          </a:xfrm>
          <a:prstGeom prst="rect">
            <a:avLst/>
          </a:prstGeom>
        </p:spPr>
      </p:pic>
      <p:sp>
        <p:nvSpPr>
          <p:cNvPr id="6" name="Rectangle 5">
            <a:extLst>
              <a:ext uri="{FF2B5EF4-FFF2-40B4-BE49-F238E27FC236}">
                <a16:creationId xmlns:a16="http://schemas.microsoft.com/office/drawing/2014/main" id="{F8100EAD-E540-E32C-3E21-2D51F87B7E63}"/>
              </a:ext>
            </a:extLst>
          </p:cNvPr>
          <p:cNvSpPr/>
          <p:nvPr/>
        </p:nvSpPr>
        <p:spPr>
          <a:xfrm>
            <a:off x="3610014" y="2727638"/>
            <a:ext cx="3001142" cy="1107996"/>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My Mom.</a:t>
            </a:r>
          </a:p>
          <a:p>
            <a:pPr algn="ctr"/>
            <a:r>
              <a:rPr lang="en-US" sz="1200" b="1" i="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(And yes, it’s likely she’s cooler than yours.)</a:t>
            </a:r>
            <a:endParaRPr lang="en-US" sz="1200" b="1" i="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18469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555683" y="887010"/>
            <a:ext cx="8781013" cy="4355038"/>
          </a:xfrm>
          <a:prstGeom prst="rect">
            <a:avLst/>
          </a:prstGeom>
          <a:noFill/>
        </p:spPr>
        <p:txBody>
          <a:bodyPr wrap="square">
            <a:spAutoFit/>
          </a:bodyPr>
          <a:lstStyle/>
          <a:p>
            <a:pPr marL="0" marR="0">
              <a:spcBef>
                <a:spcPts val="0"/>
              </a:spcBef>
              <a:spcAft>
                <a:spcPts val="0"/>
              </a:spcAft>
            </a:pPr>
            <a:r>
              <a:rPr lang="en-US" sz="4400" b="1" dirty="0">
                <a:solidFill>
                  <a:schemeClr val="bg1"/>
                </a:solidFill>
                <a:effectLst/>
                <a:latin typeface="Calibri" panose="020F0502020204030204" pitchFamily="34" charset="0"/>
                <a:ea typeface="Times New Roman" panose="02020603050405020304" pitchFamily="18" charset="0"/>
              </a:rPr>
              <a:t>“GODPLIMENTS”</a:t>
            </a:r>
            <a:endParaRPr lang="en-US" sz="4400" b="1"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Adj./Noun cf. Adv. Adj.</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art of God himself sharing compliments where at the end they end up really being just that- compliments of how much He loves you and how perfect you ARE through Christ! NO STRINGS ATTACHED!</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991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961644" y="598172"/>
            <a:ext cx="10268712" cy="4785926"/>
          </a:xfrm>
          <a:prstGeom prst="rect">
            <a:avLst/>
          </a:prstGeom>
          <a:noFill/>
        </p:spPr>
        <p:txBody>
          <a:bodyPr wrap="square">
            <a:spAutoFit/>
          </a:bodyPr>
          <a:lstStyle/>
          <a:p>
            <a:pPr marL="0" marR="0">
              <a:spcBef>
                <a:spcPts val="0"/>
              </a:spcBef>
              <a:spcAft>
                <a:spcPts val="0"/>
              </a:spcAft>
            </a:pPr>
            <a:r>
              <a:rPr lang="en-US" sz="5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 Peter 2:3, 9-10</a:t>
            </a:r>
          </a:p>
          <a:p>
            <a:pPr marL="0" marR="0">
              <a:spcBef>
                <a:spcPts val="0"/>
              </a:spcBef>
              <a:spcAft>
                <a:spcPts val="0"/>
              </a:spcAft>
            </a:pP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…You have tasted that the Lord is good.</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9 </a:t>
            </a:r>
            <a:r>
              <a:rPr lang="en-US"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But you are a chosen people, a royal priesthood, a holy nation, God’s special possession, that you may declare the praises of him who called you out of darkness into his wonderful light. </a:t>
            </a:r>
            <a:r>
              <a:rPr lang="en-US" sz="4000" b="1" baseline="30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10 </a:t>
            </a:r>
            <a:r>
              <a:rPr lang="en-US"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you have received mercy.</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926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2222375" y="817147"/>
            <a:ext cx="8066843" cy="4339650"/>
          </a:xfrm>
          <a:prstGeom prst="rect">
            <a:avLst/>
          </a:prstGeom>
          <a:noFill/>
        </p:spPr>
        <p:txBody>
          <a:bodyPr wrap="square">
            <a:spAutoFit/>
          </a:bodyPr>
          <a:lstStyle/>
          <a:p>
            <a:pPr marL="685800" marR="0" indent="-685800">
              <a:spcBef>
                <a:spcPts val="0"/>
              </a:spcBef>
              <a:spcAft>
                <a:spcPts val="2400"/>
              </a:spcAft>
              <a:buFont typeface="Courier New" panose="02070309020205020404" pitchFamily="49" charset="0"/>
              <a:buChar char="o"/>
            </a:pPr>
            <a:r>
              <a:rPr lang="en-US" sz="5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Chosen People</a:t>
            </a:r>
            <a:endPar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685800" marR="0" indent="-685800">
              <a:spcBef>
                <a:spcPts val="0"/>
              </a:spcBef>
              <a:spcAft>
                <a:spcPts val="2400"/>
              </a:spcAft>
              <a:buFont typeface="Courier New" panose="02070309020205020404" pitchFamily="49" charset="0"/>
              <a:buChar char="o"/>
            </a:pPr>
            <a:r>
              <a:rPr lang="en-US" sz="5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Royal Priesthood</a:t>
            </a:r>
            <a:endPar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685800" marR="0" indent="-685800">
              <a:spcBef>
                <a:spcPts val="0"/>
              </a:spcBef>
              <a:spcAft>
                <a:spcPts val="2400"/>
              </a:spcAft>
              <a:buFont typeface="Courier New" panose="02070309020205020404" pitchFamily="49" charset="0"/>
              <a:buChar char="o"/>
            </a:pPr>
            <a:r>
              <a:rPr lang="en-US" sz="5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Holy Nation</a:t>
            </a:r>
            <a:endPar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685800" marR="0" indent="-685800">
              <a:spcBef>
                <a:spcPts val="0"/>
              </a:spcBef>
              <a:spcAft>
                <a:spcPts val="2400"/>
              </a:spcAft>
              <a:buFont typeface="Courier New" panose="02070309020205020404" pitchFamily="49" charset="0"/>
              <a:buChar char="o"/>
            </a:pPr>
            <a:r>
              <a:rPr lang="en-US" sz="54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God’s Special Possession</a:t>
            </a:r>
            <a:endParaRPr lang="en-US"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806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317519" y="963766"/>
            <a:ext cx="9556962" cy="4247317"/>
          </a:xfrm>
          <a:prstGeom prst="rect">
            <a:avLst/>
          </a:prstGeom>
          <a:noFill/>
        </p:spPr>
        <p:txBody>
          <a:bodyPr wrap="square">
            <a:spAutoFit/>
          </a:bodyPr>
          <a:lstStyle/>
          <a:p>
            <a:pPr marL="0" marR="0">
              <a:spcBef>
                <a:spcPts val="0"/>
              </a:spcBef>
              <a:spcAft>
                <a:spcPts val="0"/>
              </a:spcAft>
            </a:pPr>
            <a:r>
              <a:rPr lang="en-US" sz="54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Hebrews 10:10,14</a:t>
            </a:r>
            <a:endParaRPr lang="en-US" sz="5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pPr>
            <a:r>
              <a:rPr lang="en-US" sz="4000" b="1" baseline="30000" dirty="0">
                <a:solidFill>
                  <a:schemeClr val="bg1"/>
                </a:solidFill>
                <a:effectLst/>
                <a:ea typeface="Times New Roman" panose="02020603050405020304" pitchFamily="18" charset="0"/>
              </a:rPr>
              <a:t>10 </a:t>
            </a:r>
            <a:r>
              <a:rPr lang="en-US" sz="4000" dirty="0">
                <a:solidFill>
                  <a:schemeClr val="bg1"/>
                </a:solidFill>
                <a:effectLst/>
                <a:ea typeface="Times New Roman" panose="02020603050405020304" pitchFamily="18" charset="0"/>
              </a:rPr>
              <a:t>We have been made holy through the sacrifice of the body of Jesus Christ once for all.</a:t>
            </a:r>
            <a:r>
              <a:rPr lang="en-US" sz="4000" b="1" baseline="30000" dirty="0">
                <a:solidFill>
                  <a:schemeClr val="bg1"/>
                </a:solidFill>
                <a:effectLst/>
                <a:ea typeface="Times New Roman" panose="02020603050405020304" pitchFamily="18" charset="0"/>
              </a:rPr>
              <a:t> 14 </a:t>
            </a:r>
            <a:r>
              <a:rPr lang="en-US" sz="4000" dirty="0">
                <a:solidFill>
                  <a:schemeClr val="bg1"/>
                </a:solidFill>
                <a:effectLst/>
                <a:ea typeface="Times New Roman" panose="02020603050405020304" pitchFamily="18" charset="0"/>
              </a:rPr>
              <a:t>For by one sacrifice he has made </a:t>
            </a:r>
            <a:r>
              <a:rPr lang="en-US" sz="4000" b="1" u="sng" dirty="0">
                <a:solidFill>
                  <a:schemeClr val="bg1"/>
                </a:solidFill>
                <a:effectLst/>
                <a:ea typeface="Times New Roman" panose="02020603050405020304" pitchFamily="18" charset="0"/>
              </a:rPr>
              <a:t>perfect</a:t>
            </a:r>
            <a:r>
              <a:rPr lang="en-US" sz="4000" dirty="0">
                <a:solidFill>
                  <a:schemeClr val="bg1"/>
                </a:solidFill>
                <a:effectLst/>
                <a:ea typeface="Times New Roman" panose="02020603050405020304" pitchFamily="18" charset="0"/>
              </a:rPr>
              <a:t> forever those who are being made holy.</a:t>
            </a:r>
          </a:p>
        </p:txBody>
      </p:sp>
    </p:spTree>
    <p:extLst>
      <p:ext uri="{BB962C8B-B14F-4D97-AF65-F5344CB8AC3E}">
        <p14:creationId xmlns:p14="http://schemas.microsoft.com/office/powerpoint/2010/main" val="426137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1AF4E58C-8807-E118-5028-BEA73F63E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031" y="-1918252"/>
            <a:ext cx="19548710" cy="10306878"/>
          </a:xfrm>
          <a:prstGeom prst="rect">
            <a:avLst/>
          </a:prstGeom>
        </p:spPr>
      </p:pic>
    </p:spTree>
    <p:extLst>
      <p:ext uri="{BB962C8B-B14F-4D97-AF65-F5344CB8AC3E}">
        <p14:creationId xmlns:p14="http://schemas.microsoft.com/office/powerpoint/2010/main" val="95607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1AF4E58C-8807-E118-5028-BEA73F63E33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3315031" y="-1918252"/>
            <a:ext cx="19548710" cy="10306878"/>
          </a:xfrm>
          <a:prstGeom prst="rect">
            <a:avLst/>
          </a:prstGeom>
        </p:spPr>
      </p:pic>
      <p:sp>
        <p:nvSpPr>
          <p:cNvPr id="2" name="Rectangle 1">
            <a:extLst>
              <a:ext uri="{FF2B5EF4-FFF2-40B4-BE49-F238E27FC236}">
                <a16:creationId xmlns:a16="http://schemas.microsoft.com/office/drawing/2014/main" id="{011FBE56-3B8A-51ED-458B-B29724C1C3A1}"/>
              </a:ext>
            </a:extLst>
          </p:cNvPr>
          <p:cNvSpPr/>
          <p:nvPr/>
        </p:nvSpPr>
        <p:spPr>
          <a:xfrm>
            <a:off x="0" y="1258608"/>
            <a:ext cx="12049004" cy="3770263"/>
          </a:xfrm>
          <a:prstGeom prst="rect">
            <a:avLst/>
          </a:prstGeom>
          <a:noFill/>
        </p:spPr>
        <p:txBody>
          <a:bodyPr wrap="none" lIns="91440" tIns="45720" rIns="91440" bIns="45720">
            <a:spAutoFit/>
          </a:bodyPr>
          <a:lstStyle/>
          <a:p>
            <a:pPr algn="ctr"/>
            <a:r>
              <a:rPr lang="en-US" sz="239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PERFECT!</a:t>
            </a:r>
          </a:p>
        </p:txBody>
      </p:sp>
    </p:spTree>
    <p:extLst>
      <p:ext uri="{BB962C8B-B14F-4D97-AF65-F5344CB8AC3E}">
        <p14:creationId xmlns:p14="http://schemas.microsoft.com/office/powerpoint/2010/main" val="3889728363"/>
      </p:ext>
    </p:extLst>
  </p:cSld>
  <p:clrMapOvr>
    <a:masterClrMapping/>
  </p:clrMapOvr>
  <mc:AlternateContent xmlns:mc="http://schemas.openxmlformats.org/markup-compatibility/2006" xmlns:p14="http://schemas.microsoft.com/office/powerpoint/2010/main">
    <mc:Choice Requires="p14">
      <p:transition spd="slow" p14:dur="27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148178" y="1526827"/>
            <a:ext cx="9742326" cy="3170099"/>
          </a:xfrm>
          <a:prstGeom prst="rect">
            <a:avLst/>
          </a:prstGeom>
          <a:noFill/>
        </p:spPr>
        <p:txBody>
          <a:bodyPr wrap="square">
            <a:spAutoFit/>
          </a:bodyPr>
          <a:lstStyle/>
          <a:p>
            <a:pPr marL="0" marR="0" algn="ctr">
              <a:spcBef>
                <a:spcPts val="0"/>
              </a:spcBef>
              <a:spcAft>
                <a:spcPts val="0"/>
              </a:spcAft>
            </a:pPr>
            <a:r>
              <a:rPr lang="en-US" sz="6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God’s Word Changes…</a:t>
            </a:r>
          </a:p>
          <a:p>
            <a:pPr marL="0" marR="0" algn="ctr">
              <a:spcBef>
                <a:spcPts val="0"/>
              </a:spcBef>
              <a:spcAft>
                <a:spcPts val="0"/>
              </a:spcAft>
            </a:pPr>
            <a:r>
              <a:rPr lang="en-US" sz="8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a:t>
            </a:r>
          </a:p>
          <a:p>
            <a:pPr marL="0" marR="0" algn="ctr">
              <a:spcBef>
                <a:spcPts val="0"/>
              </a:spcBef>
              <a:spcAft>
                <a:spcPts val="0"/>
              </a:spcAft>
            </a:pPr>
            <a:r>
              <a:rPr lang="en-US" sz="6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God’s World Changers…</a:t>
            </a:r>
          </a:p>
        </p:txBody>
      </p:sp>
    </p:spTree>
    <p:extLst>
      <p:ext uri="{BB962C8B-B14F-4D97-AF65-F5344CB8AC3E}">
        <p14:creationId xmlns:p14="http://schemas.microsoft.com/office/powerpoint/2010/main" val="30131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148178" y="1526827"/>
            <a:ext cx="9742326" cy="3908762"/>
          </a:xfrm>
          <a:prstGeom prst="rect">
            <a:avLst/>
          </a:prstGeom>
          <a:noFill/>
        </p:spPr>
        <p:txBody>
          <a:bodyPr wrap="square">
            <a:spAutoFit/>
          </a:bodyPr>
          <a:lstStyle/>
          <a:p>
            <a:pPr marL="0" marR="0" algn="ctr">
              <a:spcBef>
                <a:spcPts val="0"/>
              </a:spcBef>
              <a:spcAft>
                <a:spcPts val="0"/>
              </a:spcAft>
            </a:pPr>
            <a:r>
              <a:rPr lang="en-US" sz="6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From “Mompliments”</a:t>
            </a:r>
          </a:p>
          <a:p>
            <a:pPr marL="0" marR="0" algn="ctr">
              <a:spcBef>
                <a:spcPts val="0"/>
              </a:spcBef>
              <a:spcAft>
                <a:spcPts val="0"/>
              </a:spcAft>
            </a:pPr>
            <a:r>
              <a:rPr lang="en-US" sz="6000" dirty="0">
                <a:solidFill>
                  <a:schemeClr val="bg1"/>
                </a:solidFill>
                <a:latin typeface="Calibri" panose="020F0502020204030204" pitchFamily="34" charset="0"/>
                <a:ea typeface="Calibri" panose="020F0502020204030204" pitchFamily="34" charset="0"/>
                <a:cs typeface="Times New Roman" panose="02020603050405020304" pitchFamily="18" charset="0"/>
              </a:rPr>
              <a:t>To</a:t>
            </a:r>
          </a:p>
          <a:p>
            <a:pPr marL="0" marR="0" algn="ctr">
              <a:spcBef>
                <a:spcPts val="0"/>
              </a:spcBef>
              <a:spcAft>
                <a:spcPts val="0"/>
              </a:spcAft>
            </a:pPr>
            <a:r>
              <a:rPr lang="en-US" sz="6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60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Godpliments</a:t>
            </a:r>
            <a:r>
              <a:rPr lang="en-US" sz="6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marL="0" marR="0" algn="ctr">
              <a:spcBef>
                <a:spcPts val="0"/>
              </a:spcBef>
              <a:spcAft>
                <a:spcPts val="0"/>
              </a:spcAft>
            </a:pP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4400" i="1" dirty="0">
                <a:solidFill>
                  <a:schemeClr val="bg1"/>
                </a:solidFill>
                <a:latin typeface="Calibri" panose="020F0502020204030204" pitchFamily="34" charset="0"/>
                <a:ea typeface="Calibri" panose="020F0502020204030204" pitchFamily="34" charset="0"/>
                <a:cs typeface="Times New Roman" panose="02020603050405020304" pitchFamily="18" charset="0"/>
              </a:rPr>
              <a:t>Closing Prayer…</a:t>
            </a:r>
            <a:endParaRPr lang="en-US" sz="4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675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331650" y="923277"/>
            <a:ext cx="8886547" cy="3708708"/>
          </a:xfrm>
          <a:prstGeom prst="rect">
            <a:avLst/>
          </a:prstGeom>
          <a:noFill/>
        </p:spPr>
        <p:txBody>
          <a:bodyPr wrap="square">
            <a:spAutoFit/>
          </a:bodyPr>
          <a:lstStyle/>
          <a:p>
            <a:pPr marL="0" marR="0">
              <a:spcBef>
                <a:spcPts val="0"/>
              </a:spcBef>
              <a:spcAft>
                <a:spcPts val="0"/>
              </a:spcAft>
            </a:pPr>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“Mompliments”</a:t>
            </a:r>
          </a:p>
          <a:p>
            <a:pPr marL="0" marR="0">
              <a:spcBef>
                <a:spcPts val="0"/>
              </a:spcBef>
              <a:spcAft>
                <a:spcPts val="0"/>
              </a:spcAft>
            </a:pPr>
            <a:endParaRPr lang="en-US"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Adj./Noun cf. Adv. Adj.</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9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art of sharing compliments where at the end they end up really being heinous rips on a person, place, or thing. Most often given by well-meaning, yet subtly accusatory moms.</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6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413164" y="323274"/>
            <a:ext cx="9938328" cy="5078313"/>
          </a:xfrm>
          <a:prstGeom prst="rect">
            <a:avLst/>
          </a:prstGeom>
          <a:noFill/>
        </p:spPr>
        <p:txBody>
          <a:bodyPr wrap="square">
            <a:spAutoFit/>
          </a:bodyPr>
          <a:lstStyle/>
          <a:p>
            <a:pPr marL="0" marR="0">
              <a:spcBef>
                <a:spcPts val="0"/>
              </a:spcBef>
              <a:spcAft>
                <a:spcPts val="0"/>
              </a:spcAft>
            </a:pPr>
            <a:r>
              <a:rPr lang="en-US" sz="36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You’re going outside to hang out with your friends! What a better option than staying in your room “hanging out” with them on your </a:t>
            </a:r>
            <a:r>
              <a:rPr lang="en-US" sz="3600" i="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“Discordant.”</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Look at your outfit today dear! Aren’t you brave!</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you have there…a book? I didn’t know you read!</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28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302328" y="591129"/>
            <a:ext cx="9938328" cy="7355860"/>
          </a:xfrm>
          <a:prstGeom prst="rect">
            <a:avLst/>
          </a:prstGeom>
          <a:noFill/>
        </p:spPr>
        <p:txBody>
          <a:bodyPr wrap="square">
            <a:spAutoFit/>
          </a:bodyPr>
          <a:lstStyle/>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Your room looks so nice! I can actually see the floor now! -How about that?!</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You look so much better today! Are you actually wearing makeup?</a:t>
            </a:r>
          </a:p>
          <a:p>
            <a:pPr marL="0" marR="0">
              <a:spcBef>
                <a:spcPts val="0"/>
              </a:spcBef>
              <a:spcAft>
                <a:spcPts val="0"/>
              </a:spcAft>
            </a:pPr>
            <a:endParaRPr lang="en-US" sz="2000"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My aren’t those tattoos just so colorful! Funny, I chose to wear a colored t-shirt today instead.</a:t>
            </a:r>
          </a:p>
          <a:p>
            <a:endParaRPr lang="en-US" sz="2000" i="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Oh, that’s a pretty new dress, it’s almost the right size for you!</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541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306991" y="1066529"/>
            <a:ext cx="9578018" cy="4308872"/>
          </a:xfrm>
          <a:prstGeom prst="rect">
            <a:avLst/>
          </a:prstGeom>
          <a:noFill/>
        </p:spPr>
        <p:txBody>
          <a:bodyPr wrap="square">
            <a:spAutoFit/>
          </a:bodyPr>
          <a:lstStyle/>
          <a:p>
            <a:pPr marL="0" marR="0">
              <a:spcBef>
                <a:spcPts val="0"/>
              </a:spcBef>
              <a:spcAft>
                <a:spcPts val="1200"/>
              </a:spcAft>
            </a:pPr>
            <a:r>
              <a:rPr lang="en-US" sz="4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What’s a person to do?</a:t>
            </a:r>
          </a:p>
          <a:p>
            <a:pPr marL="571500" marR="0" indent="-571500">
              <a:spcBef>
                <a:spcPts val="0"/>
              </a:spcBef>
              <a:spcAft>
                <a:spcPts val="1200"/>
              </a:spcAft>
              <a:buFont typeface="Wingdings" panose="05000000000000000000" pitchFamily="2" charset="2"/>
              <a:buChar char="ü"/>
            </a:pP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Eye roll?</a:t>
            </a:r>
          </a:p>
          <a:p>
            <a:pPr marL="571500" marR="0" indent="-571500">
              <a:spcBef>
                <a:spcPts val="0"/>
              </a:spcBef>
              <a:spcAft>
                <a:spcPts val="1200"/>
              </a:spcAft>
              <a:buFont typeface="Wingdings" panose="05000000000000000000" pitchFamily="2" charset="2"/>
              <a:buChar char="ü"/>
            </a:pP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can get angry and come back with one of our own!</a:t>
            </a:r>
          </a:p>
          <a:p>
            <a:pPr marL="571500" marR="0" indent="-571500">
              <a:spcBef>
                <a:spcPts val="0"/>
              </a:spcBef>
              <a:spcAft>
                <a:spcPts val="1200"/>
              </a:spcAft>
              <a:buFont typeface="Wingdings" panose="05000000000000000000" pitchFamily="2" charset="2"/>
              <a:buChar char="ü"/>
            </a:pP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can get so calloused we just say “Well, that’s my mom!”</a:t>
            </a:r>
          </a:p>
        </p:txBody>
      </p:sp>
    </p:spTree>
    <p:extLst>
      <p:ext uri="{BB962C8B-B14F-4D97-AF65-F5344CB8AC3E}">
        <p14:creationId xmlns:p14="http://schemas.microsoft.com/office/powerpoint/2010/main" val="403642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1760736" y="497551"/>
            <a:ext cx="8066843" cy="5539978"/>
          </a:xfrm>
          <a:prstGeom prst="rect">
            <a:avLst/>
          </a:prstGeom>
          <a:noFill/>
        </p:spPr>
        <p:txBody>
          <a:bodyPr wrap="square">
            <a:spAutoFit/>
          </a:bodyPr>
          <a:lstStyle/>
          <a:p>
            <a:r>
              <a:rPr lang="en-US" sz="4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44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Worldpliments</a:t>
            </a:r>
            <a:r>
              <a:rPr lang="en-US"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0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Adj./Noun cf. Adv. Adj.</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05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art of sharing compliments where at the end they end up really being heinous rips on someone who loves Jesus and “tries” to follow the Word of God. Most often given by bad-intentioned accusatory people in places of ‘higher learning’, media, social platforms, and politics.</a:t>
            </a:r>
            <a:r>
              <a:rPr lang="en-US" sz="36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928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4D358-750F-D0A7-C668-813C08446C49}"/>
              </a:ext>
            </a:extLst>
          </p:cNvPr>
          <p:cNvPicPr>
            <a:picLocks noChangeAspect="1"/>
          </p:cNvPicPr>
          <p:nvPr/>
        </p:nvPicPr>
        <p:blipFill>
          <a:blip r:embed="rId2"/>
          <a:stretch>
            <a:fillRect/>
          </a:stretch>
        </p:blipFill>
        <p:spPr>
          <a:xfrm>
            <a:off x="767551" y="3467701"/>
            <a:ext cx="5144520" cy="3429000"/>
          </a:xfrm>
          <a:prstGeom prst="rect">
            <a:avLst/>
          </a:prstGeom>
        </p:spPr>
      </p:pic>
      <p:pic>
        <p:nvPicPr>
          <p:cNvPr id="2" name="Picture 1">
            <a:extLst>
              <a:ext uri="{FF2B5EF4-FFF2-40B4-BE49-F238E27FC236}">
                <a16:creationId xmlns:a16="http://schemas.microsoft.com/office/drawing/2014/main" id="{A7B2A248-8418-DF6A-1361-F018AA12B369}"/>
              </a:ext>
            </a:extLst>
          </p:cNvPr>
          <p:cNvPicPr>
            <a:picLocks noChangeAspect="1"/>
          </p:cNvPicPr>
          <p:nvPr/>
        </p:nvPicPr>
        <p:blipFill>
          <a:blip r:embed="rId3"/>
          <a:stretch>
            <a:fillRect/>
          </a:stretch>
        </p:blipFill>
        <p:spPr>
          <a:xfrm>
            <a:off x="20228" y="-71589"/>
            <a:ext cx="5344254" cy="3546309"/>
          </a:xfrm>
          <a:prstGeom prst="rect">
            <a:avLst/>
          </a:prstGeom>
        </p:spPr>
      </p:pic>
      <p:pic>
        <p:nvPicPr>
          <p:cNvPr id="4" name="Picture 3">
            <a:extLst>
              <a:ext uri="{FF2B5EF4-FFF2-40B4-BE49-F238E27FC236}">
                <a16:creationId xmlns:a16="http://schemas.microsoft.com/office/drawing/2014/main" id="{38A35EF0-093F-AFC3-26F3-D9959D83494A}"/>
              </a:ext>
            </a:extLst>
          </p:cNvPr>
          <p:cNvPicPr>
            <a:picLocks noChangeAspect="1"/>
          </p:cNvPicPr>
          <p:nvPr/>
        </p:nvPicPr>
        <p:blipFill>
          <a:blip r:embed="rId4"/>
          <a:stretch>
            <a:fillRect/>
          </a:stretch>
        </p:blipFill>
        <p:spPr>
          <a:xfrm>
            <a:off x="5912071" y="3770745"/>
            <a:ext cx="5344254" cy="2980048"/>
          </a:xfrm>
          <a:prstGeom prst="rect">
            <a:avLst/>
          </a:prstGeom>
        </p:spPr>
      </p:pic>
      <p:pic>
        <p:nvPicPr>
          <p:cNvPr id="6" name="Picture 5">
            <a:extLst>
              <a:ext uri="{FF2B5EF4-FFF2-40B4-BE49-F238E27FC236}">
                <a16:creationId xmlns:a16="http://schemas.microsoft.com/office/drawing/2014/main" id="{BAE05D6C-5991-4651-47C5-1056A6C2AEEC}"/>
              </a:ext>
            </a:extLst>
          </p:cNvPr>
          <p:cNvPicPr>
            <a:picLocks noChangeAspect="1"/>
          </p:cNvPicPr>
          <p:nvPr/>
        </p:nvPicPr>
        <p:blipFill>
          <a:blip r:embed="rId5"/>
          <a:stretch>
            <a:fillRect/>
          </a:stretch>
        </p:blipFill>
        <p:spPr>
          <a:xfrm>
            <a:off x="5644066" y="-1648922"/>
            <a:ext cx="2940132" cy="4407408"/>
          </a:xfrm>
          <a:prstGeom prst="rect">
            <a:avLst/>
          </a:prstGeom>
        </p:spPr>
      </p:pic>
      <p:pic>
        <p:nvPicPr>
          <p:cNvPr id="7" name="Picture 6">
            <a:extLst>
              <a:ext uri="{FF2B5EF4-FFF2-40B4-BE49-F238E27FC236}">
                <a16:creationId xmlns:a16="http://schemas.microsoft.com/office/drawing/2014/main" id="{F6B706AA-9F74-6FE0-6D19-D8E5E4FE61F5}"/>
              </a:ext>
            </a:extLst>
          </p:cNvPr>
          <p:cNvPicPr>
            <a:picLocks noChangeAspect="1"/>
          </p:cNvPicPr>
          <p:nvPr/>
        </p:nvPicPr>
        <p:blipFill>
          <a:blip r:embed="rId6"/>
          <a:stretch>
            <a:fillRect/>
          </a:stretch>
        </p:blipFill>
        <p:spPr>
          <a:xfrm>
            <a:off x="8049044" y="524220"/>
            <a:ext cx="4465586" cy="3462574"/>
          </a:xfrm>
          <a:prstGeom prst="rect">
            <a:avLst/>
          </a:prstGeom>
        </p:spPr>
      </p:pic>
      <p:sp>
        <p:nvSpPr>
          <p:cNvPr id="5" name="TextBox 4">
            <a:extLst>
              <a:ext uri="{FF2B5EF4-FFF2-40B4-BE49-F238E27FC236}">
                <a16:creationId xmlns:a16="http://schemas.microsoft.com/office/drawing/2014/main" id="{5EDB0528-E0F4-F77E-94BD-1DB7D1668D59}"/>
              </a:ext>
            </a:extLst>
          </p:cNvPr>
          <p:cNvSpPr txBox="1"/>
          <p:nvPr/>
        </p:nvSpPr>
        <p:spPr>
          <a:xfrm rot="1687441">
            <a:off x="1111196" y="3041054"/>
            <a:ext cx="10705897" cy="1015663"/>
          </a:xfrm>
          <a:prstGeom prst="rect">
            <a:avLst/>
          </a:prstGeom>
          <a:noFill/>
        </p:spPr>
        <p:txBody>
          <a:bodyPr wrap="square">
            <a:spAutoFit/>
          </a:bodyPr>
          <a:lstStyle/>
          <a:p>
            <a:pPr marL="0" marR="0">
              <a:spcBef>
                <a:spcPts val="0"/>
              </a:spcBef>
              <a:spcAft>
                <a:spcPts val="0"/>
              </a:spcAft>
            </a:pPr>
            <a:r>
              <a:rPr lang="en-US" sz="6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It’s there.  </a:t>
            </a:r>
            <a:r>
              <a:rPr lang="en-US" sz="6000" dirty="0">
                <a:effectLst/>
                <a:latin typeface="Calibri" panose="020F0502020204030204" pitchFamily="34" charset="0"/>
                <a:ea typeface="Calibri" panose="020F0502020204030204" pitchFamily="34" charset="0"/>
                <a:cs typeface="Times New Roman" panose="02020603050405020304" pitchFamily="18" charset="0"/>
              </a:rPr>
              <a:t>And it’s exhausting</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62953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1AF4E58C-8807-E118-5028-BEA73F63E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5031" y="-1918252"/>
            <a:ext cx="19548710" cy="10306878"/>
          </a:xfrm>
          <a:prstGeom prst="rect">
            <a:avLst/>
          </a:prstGeom>
        </p:spPr>
      </p:pic>
    </p:spTree>
    <p:extLst>
      <p:ext uri="{BB962C8B-B14F-4D97-AF65-F5344CB8AC3E}">
        <p14:creationId xmlns:p14="http://schemas.microsoft.com/office/powerpoint/2010/main" val="263231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DB0528-E0F4-F77E-94BD-1DB7D1668D59}"/>
              </a:ext>
            </a:extLst>
          </p:cNvPr>
          <p:cNvSpPr txBox="1"/>
          <p:nvPr/>
        </p:nvSpPr>
        <p:spPr>
          <a:xfrm>
            <a:off x="723762" y="715547"/>
            <a:ext cx="11100815" cy="4585871"/>
          </a:xfrm>
          <a:prstGeom prst="rect">
            <a:avLst/>
          </a:prstGeom>
          <a:noFill/>
        </p:spPr>
        <p:txBody>
          <a:bodyPr wrap="square">
            <a:spAutoFit/>
          </a:bodyPr>
          <a:lstStyle/>
          <a:p>
            <a:pPr marL="0" marR="0">
              <a:spcBef>
                <a:spcPts val="0"/>
              </a:spcBef>
              <a:spcAft>
                <a:spcPts val="1200"/>
              </a:spcAft>
            </a:pPr>
            <a:r>
              <a:rPr lang="en-US" sz="44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do we do? </a:t>
            </a:r>
          </a:p>
          <a:p>
            <a:pPr marL="571500" marR="0" indent="-571500">
              <a:spcBef>
                <a:spcPts val="0"/>
              </a:spcBef>
              <a:spcAft>
                <a:spcPts val="1200"/>
              </a:spcAft>
              <a:buFont typeface="Wingdings" panose="05000000000000000000" pitchFamily="2" charset="2"/>
              <a:buChar char="ü"/>
            </a:pP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Eye roll?</a:t>
            </a:r>
          </a:p>
          <a:p>
            <a:pPr marL="571500" marR="0" indent="-571500">
              <a:spcBef>
                <a:spcPts val="0"/>
              </a:spcBef>
              <a:spcAft>
                <a:spcPts val="1200"/>
              </a:spcAft>
              <a:buFont typeface="Wingdings" panose="05000000000000000000" pitchFamily="2" charset="2"/>
              <a:buChar char="ü"/>
            </a:pP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Get angry?</a:t>
            </a:r>
          </a:p>
          <a:p>
            <a:pPr marL="571500" marR="0" indent="-571500">
              <a:spcBef>
                <a:spcPts val="0"/>
              </a:spcBef>
              <a:spcAft>
                <a:spcPts val="1200"/>
              </a:spcAft>
              <a:buFont typeface="Wingdings" panose="05000000000000000000" pitchFamily="2" charset="2"/>
              <a:buChar char="ü"/>
            </a:pPr>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Calloused and say, “Well, that’s the world I guess…”</a:t>
            </a:r>
          </a:p>
          <a:p>
            <a:pPr marL="571500" marR="0" indent="-571500">
              <a:spcBef>
                <a:spcPts val="0"/>
              </a:spcBef>
              <a:spcAft>
                <a:spcPts val="1200"/>
              </a:spcAft>
              <a:buFont typeface="Wingdings" panose="05000000000000000000" pitchFamily="2" charset="2"/>
              <a:buChar char="ü"/>
            </a:pPr>
            <a:r>
              <a:rPr lang="en-US" sz="4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OR REMEMBER AND/OR WITNESS JESUS?</a:t>
            </a:r>
          </a:p>
        </p:txBody>
      </p:sp>
    </p:spTree>
    <p:extLst>
      <p:ext uri="{BB962C8B-B14F-4D97-AF65-F5344CB8AC3E}">
        <p14:creationId xmlns:p14="http://schemas.microsoft.com/office/powerpoint/2010/main" val="413535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wipe(down)">
                                      <p:cBhvr>
                                        <p:cTn id="7" dur="3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514</Words>
  <Application>Microsoft Office PowerPoint</Application>
  <PresentationFormat>Widescreen</PresentationFormat>
  <Paragraphs>63</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Schwartz</dc:creator>
  <cp:lastModifiedBy>Laura Schulz</cp:lastModifiedBy>
  <cp:revision>13</cp:revision>
  <dcterms:created xsi:type="dcterms:W3CDTF">2022-10-11T22:31:38Z</dcterms:created>
  <dcterms:modified xsi:type="dcterms:W3CDTF">2022-12-07T20:42:20Z</dcterms:modified>
</cp:coreProperties>
</file>