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  <p:sldMasterId id="2147483664" r:id="rId3"/>
    <p:sldMasterId id="2147483670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3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92"/>
    <p:restoredTop sz="94698"/>
  </p:normalViewPr>
  <p:slideViewPr>
    <p:cSldViewPr snapToGrid="0" snapToObjects="1">
      <p:cViewPr>
        <p:scale>
          <a:sx n="89" d="100"/>
          <a:sy n="89" d="100"/>
        </p:scale>
        <p:origin x="7264" y="3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C3D85-C5C6-7DEE-71A3-39E869F7E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283889"/>
            <a:ext cx="9144000" cy="1826274"/>
          </a:xfrm>
        </p:spPr>
        <p:txBody>
          <a:bodyPr anchor="b">
            <a:normAutofit/>
          </a:bodyPr>
          <a:lstStyle>
            <a:lvl1pPr algn="l">
              <a:defRPr sz="4200" b="1">
                <a:solidFill>
                  <a:srgbClr val="483BF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8D2B7E-BA18-DFC4-0950-EB9987AE6E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202238"/>
            <a:ext cx="9144000" cy="928218"/>
          </a:xfrm>
        </p:spPr>
        <p:txBody>
          <a:bodyPr>
            <a:normAutofit/>
          </a:bodyPr>
          <a:lstStyle>
            <a:lvl1pPr marL="0" indent="0" algn="l">
              <a:buNone/>
              <a:defRPr sz="2000" b="1" spc="300">
                <a:solidFill>
                  <a:srgbClr val="483BF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9ABBE-BD48-FEDE-9ED6-855EE590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EC51-5585-6F4C-A6E8-04184A3A1EE5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ED741-FC7A-B5ED-A8F6-7A32CA3AA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6DCE1-25C5-0245-EE4A-51AFCD58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380F-0303-274B-B23A-EF5C8831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0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DBA0-5D75-F58C-C255-02A3962AF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500" b="1">
                <a:solidFill>
                  <a:srgbClr val="483BF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2144D-375A-8307-7F8D-E13EAE0863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spc="300">
                <a:solidFill>
                  <a:srgbClr val="483BF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7C9BF-F43D-3117-91D6-A9DFCEAD2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E284-4386-F447-9271-051B9A235BB6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1DA65-A6E3-DCE8-B22A-6A9CDBBA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D3363-7BEE-D54C-A6E4-14EB9095F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A632-ECB4-6640-970A-F1A86474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9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B2541-541D-1E46-E14C-F9835DAF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>
            <a:lvl1pPr>
              <a:defRPr b="1">
                <a:solidFill>
                  <a:srgbClr val="483BF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E7F7B-8AEE-5CCE-927B-1A43DB9D4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4560"/>
            <a:ext cx="10515600" cy="3982403"/>
          </a:xfrm>
        </p:spPr>
        <p:txBody>
          <a:bodyPr/>
          <a:lstStyle>
            <a:lvl1pPr>
              <a:defRPr b="1">
                <a:solidFill>
                  <a:srgbClr val="483BF5"/>
                </a:solidFill>
              </a:defRPr>
            </a:lvl1pPr>
            <a:lvl2pPr>
              <a:defRPr>
                <a:solidFill>
                  <a:srgbClr val="483BF5"/>
                </a:solidFill>
              </a:defRPr>
            </a:lvl2pPr>
            <a:lvl3pPr>
              <a:defRPr>
                <a:solidFill>
                  <a:srgbClr val="483BF5"/>
                </a:solidFill>
              </a:defRPr>
            </a:lvl3pPr>
            <a:lvl4pPr>
              <a:defRPr>
                <a:solidFill>
                  <a:srgbClr val="483BF5"/>
                </a:solidFill>
              </a:defRPr>
            </a:lvl4pPr>
            <a:lvl5pPr>
              <a:defRPr>
                <a:solidFill>
                  <a:srgbClr val="483BF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28C0C-FC5C-EDD1-806C-545D8393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E284-4386-F447-9271-051B9A235BB6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510EF-B782-C026-1C91-4CB749B8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72B43-03EC-9530-597A-BA37230D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A632-ECB4-6640-970A-F1A86474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65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9962-0945-CD2D-7037-08D3800DB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483BF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18DC9-9EA1-40A2-4569-2574A60106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 spc="300">
                <a:solidFill>
                  <a:srgbClr val="483BF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6D0F5-C6AA-852C-A860-FA32F0B5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E284-4386-F447-9271-051B9A235BB6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30766-29C8-AB90-5A8D-F608C380D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9D249-F55F-B298-13FB-77DC056D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A632-ECB4-6640-970A-F1A86474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8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CA7C-CADC-1455-AF29-A7C2A0A6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>
            <a:lvl1pPr>
              <a:defRPr b="1">
                <a:solidFill>
                  <a:srgbClr val="483BF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99C3F9-6FBF-F6E5-4F10-E6C5D6EC4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E284-4386-F447-9271-051B9A235BB6}" type="datetimeFigureOut">
              <a:rPr lang="en-US" smtClean="0"/>
              <a:t>6/17/22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284AF-CD01-50EF-E09A-126BE6A1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DAB91-8456-B1E0-E8BD-174842BC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A632-ECB4-6640-970A-F1A86474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30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59826A-0615-8344-F62B-718B4367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E284-4386-F447-9271-051B9A235BB6}" type="datetimeFigureOut">
              <a:rPr lang="en-US" smtClean="0"/>
              <a:t>6/17/22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0C16C-E2C3-9ACF-EB94-6418B0A9B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ABE4E-14FE-2436-F051-17F7A355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A632-ECB4-6640-970A-F1A86474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7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268B14-4E9D-3EF6-6441-8E5F2140C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EC51-5585-6F4C-A6E8-04184A3A1EE5}" type="datetimeFigureOut">
              <a:rPr lang="en-US" smtClean="0"/>
              <a:t>6/17/22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A6CC9-ED90-66BE-14F8-E0A4F7434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CEB63-1B82-1E26-9C90-80E6B23E7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380F-0303-274B-B23A-EF5C8831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1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DBA0-5D75-F58C-C255-02A3962AF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500" b="1">
                <a:solidFill>
                  <a:srgbClr val="483BF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2144D-375A-8307-7F8D-E13EAE0863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spc="300">
                <a:solidFill>
                  <a:srgbClr val="483BF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7C9BF-F43D-3117-91D6-A9DFCEAD2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E284-4386-F447-9271-051B9A235BB6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1DA65-A6E3-DCE8-B22A-6A9CDBBA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D3363-7BEE-D54C-A6E4-14EB9095F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A632-ECB4-6640-970A-F1A86474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9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B2541-541D-1E46-E14C-F9835DAF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E7F7B-8AEE-5CCE-927B-1A43DB9D4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4560"/>
            <a:ext cx="10515600" cy="3982403"/>
          </a:xfrm>
        </p:spPr>
        <p:txBody>
          <a:bodyPr/>
          <a:lstStyle>
            <a:lvl1pPr>
              <a:defRPr b="1">
                <a:solidFill>
                  <a:srgbClr val="483BF5"/>
                </a:solidFill>
              </a:defRPr>
            </a:lvl1pPr>
            <a:lvl2pPr>
              <a:defRPr>
                <a:solidFill>
                  <a:srgbClr val="483BF5"/>
                </a:solidFill>
              </a:defRPr>
            </a:lvl2pPr>
            <a:lvl3pPr>
              <a:defRPr>
                <a:solidFill>
                  <a:srgbClr val="483BF5"/>
                </a:solidFill>
              </a:defRPr>
            </a:lvl3pPr>
            <a:lvl4pPr>
              <a:defRPr>
                <a:solidFill>
                  <a:srgbClr val="483BF5"/>
                </a:solidFill>
              </a:defRPr>
            </a:lvl4pPr>
            <a:lvl5pPr>
              <a:defRPr>
                <a:solidFill>
                  <a:srgbClr val="483BF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28C0C-FC5C-EDD1-806C-545D8393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E284-4386-F447-9271-051B9A235BB6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510EF-B782-C026-1C91-4CB749B8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72B43-03EC-9530-597A-BA37230D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A632-ECB4-6640-970A-F1A86474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4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9962-0945-CD2D-7037-08D3800DB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483BF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18DC9-9EA1-40A2-4569-2574A60106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 spc="300">
                <a:solidFill>
                  <a:srgbClr val="483BF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6D0F5-C6AA-852C-A860-FA32F0B5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E284-4386-F447-9271-051B9A235BB6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30766-29C8-AB90-5A8D-F608C380D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9D249-F55F-B298-13FB-77DC056D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A632-ECB4-6640-970A-F1A86474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2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CA7C-CADC-1455-AF29-A7C2A0A6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99C3F9-6FBF-F6E5-4F10-E6C5D6EC4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E284-4386-F447-9271-051B9A235BB6}" type="datetimeFigureOut">
              <a:rPr lang="en-US" smtClean="0"/>
              <a:t>6/17/22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284AF-CD01-50EF-E09A-126BE6A1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DAB91-8456-B1E0-E8BD-174842BC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A632-ECB4-6640-970A-F1A86474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2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59826A-0615-8344-F62B-718B4367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E284-4386-F447-9271-051B9A235BB6}" type="datetimeFigureOut">
              <a:rPr lang="en-US" smtClean="0"/>
              <a:t>6/17/22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0C16C-E2C3-9ACF-EB94-6418B0A9B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ABE4E-14FE-2436-F051-17F7A355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A632-ECB4-6640-970A-F1A86474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CA7C-CADC-1455-AF29-A7C2A0A6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99C3F9-6FBF-F6E5-4F10-E6C5D6EC4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E284-4386-F447-9271-051B9A235BB6}" type="datetimeFigureOut">
              <a:rPr lang="en-US" smtClean="0"/>
              <a:t>6/17/22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284AF-CD01-50EF-E09A-126BE6A1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DAB91-8456-B1E0-E8BD-174842BC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A632-ECB4-6640-970A-F1A86474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2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59826A-0615-8344-F62B-718B4367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E284-4386-F447-9271-051B9A235BB6}" type="datetimeFigureOut">
              <a:rPr lang="en-US" smtClean="0"/>
              <a:t>6/17/22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0C16C-E2C3-9ACF-EB94-6418B0A9B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ABE4E-14FE-2436-F051-17F7A355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A632-ECB4-6640-970A-F1A86474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2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emf"/><Relationship Id="rId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B714BA-F2CD-C68C-8A75-CCE3C672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1DA13-1A19-7C37-AF01-532DBBDD8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8C041-7588-3440-6855-55522511B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1EC51-5585-6F4C-A6E8-04184A3A1EE5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E5C38-D288-5792-33DD-A4CE7AB6C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41C0E-40EF-696D-E396-2A425051A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5380F-0303-274B-B23A-EF5C8831BA5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38B9D0-3969-63D0-9C3E-44838C05F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8E0F8B-04E8-BFA6-05BB-C9686E91D1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7380" y="659049"/>
            <a:ext cx="5430837" cy="233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0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5CB132-38AD-4A4C-D777-F965CCFD6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AA23F-1E0C-726F-3DB1-7EA229DEA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49BCA-CFB5-1B7B-478F-B4E0E7C77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AE284-4386-F447-9271-051B9A235BB6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5A1B1-C28E-ED50-C625-929214E20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DFCE2-F448-03F4-F084-14193CD50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3A632-ECB4-6640-970A-F1A8647434A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ED5826-6619-001E-2C72-24D1A5641FE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0E6B264-3065-8907-23AB-09E788904B30}"/>
              </a:ext>
            </a:extLst>
          </p:cNvPr>
          <p:cNvSpPr/>
          <p:nvPr userDrawn="1"/>
        </p:nvSpPr>
        <p:spPr>
          <a:xfrm>
            <a:off x="-1178719" y="-3845719"/>
            <a:ext cx="14549438" cy="14549438"/>
          </a:xfrm>
          <a:prstGeom prst="ellipse">
            <a:avLst/>
          </a:prstGeom>
          <a:gradFill flip="none" rotWithShape="1">
            <a:gsLst>
              <a:gs pos="69000">
                <a:schemeClr val="bg1">
                  <a:alpha val="0"/>
                </a:schemeClr>
              </a:gs>
              <a:gs pos="0">
                <a:schemeClr val="bg1">
                  <a:shade val="100000"/>
                  <a:satMod val="115000"/>
                  <a:alpha val="4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547CAE-3100-2365-D478-8C905BDA2F3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102202" y="5629583"/>
            <a:ext cx="2141937" cy="92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2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2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5CB132-38AD-4A4C-D777-F965CCFD6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AA23F-1E0C-726F-3DB1-7EA229DEA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49BCA-CFB5-1B7B-478F-B4E0E7C77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AE284-4386-F447-9271-051B9A235BB6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5A1B1-C28E-ED50-C625-929214E20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DFCE2-F448-03F4-F084-14193CD50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3A632-ECB4-6640-970A-F1A8647434A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ED5826-6619-001E-2C72-24D1A5641F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47CAE-3100-2365-D478-8C905BDA2F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20565" y="2027238"/>
            <a:ext cx="6550870" cy="28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7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5CB132-38AD-4A4C-D777-F965CCFD6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AA23F-1E0C-726F-3DB1-7EA229DEA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49BCA-CFB5-1B7B-478F-B4E0E7C77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AE284-4386-F447-9271-051B9A235BB6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5A1B1-C28E-ED50-C625-929214E20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DFCE2-F448-03F4-F084-14193CD50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3A632-ECB4-6640-970A-F1A8647434A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ED5826-6619-001E-2C72-24D1A5641FE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0E6B264-3065-8907-23AB-09E788904B30}"/>
              </a:ext>
            </a:extLst>
          </p:cNvPr>
          <p:cNvSpPr/>
          <p:nvPr userDrawn="1"/>
        </p:nvSpPr>
        <p:spPr>
          <a:xfrm>
            <a:off x="-1178719" y="-3445669"/>
            <a:ext cx="14549438" cy="14549438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69000"/>
                </a:schemeClr>
              </a:gs>
              <a:gs pos="0">
                <a:schemeClr val="bg1">
                  <a:shade val="100000"/>
                  <a:satMod val="115000"/>
                  <a:alpha val="9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547CAE-3100-2365-D478-8C905BDA2F3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9505740" y="5536407"/>
            <a:ext cx="2353095" cy="101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3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64EB-06FF-1609-0B3F-26EF4A5BB7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1DC30-26F7-2CE9-7589-B7459ADB6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3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CBCA-0AFE-6B9A-135A-B58B15AE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309C-3393-FD49-BC0A-74F65C3872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0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6AAE-388C-059A-10F0-E06F8C0D2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6E5AE-AB8C-884E-38F3-EDDAD48D6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40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Corbel</vt:lpstr>
      <vt:lpstr>Office Theme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Briana Lambrecht</dc:creator>
  <cp:lastModifiedBy>Briana Lambrecht</cp:lastModifiedBy>
  <cp:revision>4</cp:revision>
  <dcterms:created xsi:type="dcterms:W3CDTF">2022-06-17T18:13:21Z</dcterms:created>
  <dcterms:modified xsi:type="dcterms:W3CDTF">2022-06-17T19:21:24Z</dcterms:modified>
</cp:coreProperties>
</file>