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4" r:id="rId3"/>
  </p:sldMasterIdLst>
  <p:notesMasterIdLst>
    <p:notesMasterId r:id="rId13"/>
  </p:notesMasterIdLst>
  <p:handoutMasterIdLst>
    <p:handoutMasterId r:id="rId14"/>
  </p:handoutMasterIdLst>
  <p:sldIdLst>
    <p:sldId id="256" r:id="rId4"/>
    <p:sldId id="257" r:id="rId5"/>
    <p:sldId id="258" r:id="rId6"/>
    <p:sldId id="263" r:id="rId7"/>
    <p:sldId id="274" r:id="rId8"/>
    <p:sldId id="275" r:id="rId9"/>
    <p:sldId id="276" r:id="rId10"/>
    <p:sldId id="277"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2F38"/>
    <a:srgbClr val="F6F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4"/>
    <p:restoredTop sz="94662"/>
  </p:normalViewPr>
  <p:slideViewPr>
    <p:cSldViewPr snapToGrid="0">
      <p:cViewPr varScale="1">
        <p:scale>
          <a:sx n="71" d="100"/>
          <a:sy n="71" d="100"/>
        </p:scale>
        <p:origin x="858" y="7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84C444-DF79-7681-CD0A-933A090715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A8247A-CABA-615A-BE17-1A2B903D31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DD4FAC-FF44-D64B-A1FB-831550C1672E}" type="datetimeFigureOut">
              <a:rPr lang="en-US" smtClean="0"/>
              <a:t>6/2/2023</a:t>
            </a:fld>
            <a:endParaRPr lang="en-US"/>
          </a:p>
        </p:txBody>
      </p:sp>
      <p:sp>
        <p:nvSpPr>
          <p:cNvPr id="4" name="Footer Placeholder 3">
            <a:extLst>
              <a:ext uri="{FF2B5EF4-FFF2-40B4-BE49-F238E27FC236}">
                <a16:creationId xmlns:a16="http://schemas.microsoft.com/office/drawing/2014/main" id="{B5B0890E-5F8B-1B62-C6BD-850A7DAB2E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52DE6B-D711-BAD0-67C9-DC0FFE08F2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4192EA-8E93-8A43-B3CE-66A9CAE625F0}" type="slidenum">
              <a:rPr lang="en-US" smtClean="0"/>
              <a:t>‹#›</a:t>
            </a:fld>
            <a:endParaRPr lang="en-US"/>
          </a:p>
        </p:txBody>
      </p:sp>
    </p:spTree>
    <p:extLst>
      <p:ext uri="{BB962C8B-B14F-4D97-AF65-F5344CB8AC3E}">
        <p14:creationId xmlns:p14="http://schemas.microsoft.com/office/powerpoint/2010/main" val="1886675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D1C34-0571-484E-BCF6-A8E7F4234133}" type="datetimeFigureOut">
              <a:rPr lang="en-US" smtClean="0"/>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1DB80-D6D2-7248-A629-E9311C3E90C7}" type="slidenum">
              <a:rPr lang="en-US" smtClean="0"/>
              <a:t>‹#›</a:t>
            </a:fld>
            <a:endParaRPr lang="en-US"/>
          </a:p>
        </p:txBody>
      </p:sp>
    </p:spTree>
    <p:extLst>
      <p:ext uri="{BB962C8B-B14F-4D97-AF65-F5344CB8AC3E}">
        <p14:creationId xmlns:p14="http://schemas.microsoft.com/office/powerpoint/2010/main" val="2302750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4B18-0B67-0E8B-0C88-59F8D09264CC}"/>
              </a:ext>
            </a:extLst>
          </p:cNvPr>
          <p:cNvSpPr>
            <a:spLocks noGrp="1"/>
          </p:cNvSpPr>
          <p:nvPr>
            <p:ph type="ctrTitle"/>
          </p:nvPr>
        </p:nvSpPr>
        <p:spPr>
          <a:xfrm>
            <a:off x="1524000" y="1122363"/>
            <a:ext cx="9144000" cy="2387600"/>
          </a:xfrm>
        </p:spPr>
        <p:txBody>
          <a:bodyPr anchor="b"/>
          <a:lstStyle>
            <a:lvl1pPr algn="ctr">
              <a:defRPr sz="6000">
                <a:solidFill>
                  <a:srgbClr val="F6F4E7"/>
                </a:solidFill>
              </a:defRPr>
            </a:lvl1pPr>
          </a:lstStyle>
          <a:p>
            <a:r>
              <a:rPr lang="en-US" dirty="0"/>
              <a:t>Click to edit Master title style</a:t>
            </a:r>
          </a:p>
        </p:txBody>
      </p:sp>
      <p:sp>
        <p:nvSpPr>
          <p:cNvPr id="3" name="Subtitle 2">
            <a:extLst>
              <a:ext uri="{FF2B5EF4-FFF2-40B4-BE49-F238E27FC236}">
                <a16:creationId xmlns:a16="http://schemas.microsoft.com/office/drawing/2014/main" id="{1819E37E-1485-8A11-B1F8-4524BD24972C}"/>
              </a:ext>
            </a:extLst>
          </p:cNvPr>
          <p:cNvSpPr>
            <a:spLocks noGrp="1"/>
          </p:cNvSpPr>
          <p:nvPr>
            <p:ph type="subTitle" idx="1"/>
          </p:nvPr>
        </p:nvSpPr>
        <p:spPr>
          <a:xfrm>
            <a:off x="1524000" y="3602038"/>
            <a:ext cx="9144000" cy="1655762"/>
          </a:xfrm>
        </p:spPr>
        <p:txBody>
          <a:bodyPr/>
          <a:lstStyle>
            <a:lvl1pPr marL="0" indent="0" algn="ctr">
              <a:buNone/>
              <a:defRPr sz="2400">
                <a:solidFill>
                  <a:srgbClr val="F6F4E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E156E0-9B28-7070-D53C-4AAEED01601E}"/>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5" name="Footer Placeholder 4">
            <a:extLst>
              <a:ext uri="{FF2B5EF4-FFF2-40B4-BE49-F238E27FC236}">
                <a16:creationId xmlns:a16="http://schemas.microsoft.com/office/drawing/2014/main" id="{7B3EAFE6-6B32-8A2F-AA37-D1794D36E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05651-7CA6-9172-BB13-F95823319C8C}"/>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364546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AE2C-3D79-6B80-B855-D7FBD7E62692}"/>
              </a:ext>
            </a:extLst>
          </p:cNvPr>
          <p:cNvSpPr>
            <a:spLocks noGrp="1"/>
          </p:cNvSpPr>
          <p:nvPr>
            <p:ph type="title"/>
          </p:nvPr>
        </p:nvSpPr>
        <p:spPr/>
        <p:txBody>
          <a:bodyPr/>
          <a:lstStyle>
            <a:lvl1pPr>
              <a:defRPr>
                <a:solidFill>
                  <a:srgbClr val="F6F4E7"/>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D241FD6-62FB-2B38-A187-CDC8AFC0D1ED}"/>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4" name="Footer Placeholder 3">
            <a:extLst>
              <a:ext uri="{FF2B5EF4-FFF2-40B4-BE49-F238E27FC236}">
                <a16:creationId xmlns:a16="http://schemas.microsoft.com/office/drawing/2014/main" id="{8D356B0A-C73F-5132-BE9A-273C19B221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1A1D70-3973-E578-69B2-6E2579086E4D}"/>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405209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45831-DE56-C96C-B67B-99B1BFEED238}"/>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3" name="Footer Placeholder 2">
            <a:extLst>
              <a:ext uri="{FF2B5EF4-FFF2-40B4-BE49-F238E27FC236}">
                <a16:creationId xmlns:a16="http://schemas.microsoft.com/office/drawing/2014/main" id="{79BD54C4-97B0-6484-3677-36F020103E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B6FFEA-4C87-7444-82AF-6EF55AEEC871}"/>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1248632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EDB7-2BA3-DA18-C947-0EE4E556D37B}"/>
              </a:ext>
            </a:extLst>
          </p:cNvPr>
          <p:cNvSpPr>
            <a:spLocks noGrp="1"/>
          </p:cNvSpPr>
          <p:nvPr>
            <p:ph type="ctrTitle"/>
          </p:nvPr>
        </p:nvSpPr>
        <p:spPr>
          <a:xfrm>
            <a:off x="1524000" y="1122363"/>
            <a:ext cx="9144000" cy="2387600"/>
          </a:xfrm>
        </p:spPr>
        <p:txBody>
          <a:bodyPr anchor="b"/>
          <a:lstStyle>
            <a:lvl1pPr algn="ctr">
              <a:defRPr sz="6000">
                <a:solidFill>
                  <a:srgbClr val="072F38"/>
                </a:solidFill>
              </a:defRPr>
            </a:lvl1pPr>
          </a:lstStyle>
          <a:p>
            <a:r>
              <a:rPr lang="en-US" dirty="0"/>
              <a:t>Click to edit Master title style</a:t>
            </a:r>
          </a:p>
        </p:txBody>
      </p:sp>
      <p:sp>
        <p:nvSpPr>
          <p:cNvPr id="3" name="Subtitle 2">
            <a:extLst>
              <a:ext uri="{FF2B5EF4-FFF2-40B4-BE49-F238E27FC236}">
                <a16:creationId xmlns:a16="http://schemas.microsoft.com/office/drawing/2014/main" id="{220FBF4F-30AC-FB38-A593-7083D53B703A}"/>
              </a:ext>
            </a:extLst>
          </p:cNvPr>
          <p:cNvSpPr>
            <a:spLocks noGrp="1"/>
          </p:cNvSpPr>
          <p:nvPr>
            <p:ph type="subTitle" idx="1"/>
          </p:nvPr>
        </p:nvSpPr>
        <p:spPr>
          <a:xfrm>
            <a:off x="1524000" y="3602038"/>
            <a:ext cx="9144000" cy="1655762"/>
          </a:xfrm>
        </p:spPr>
        <p:txBody>
          <a:bodyPr/>
          <a:lstStyle>
            <a:lvl1pPr marL="0" indent="0" algn="ctr">
              <a:buNone/>
              <a:defRPr sz="2400">
                <a:solidFill>
                  <a:srgbClr val="F6F4E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C7B310-9CB7-9F82-13A1-0A4DFD32BBB4}"/>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BB7DEFEC-EBE4-D9D2-F3E7-78CBB3D6F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A7AFD-5FAB-992F-75FD-E6CFC09CF319}"/>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172593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8F74-C636-14EA-C30B-7E3E8F786925}"/>
              </a:ext>
            </a:extLst>
          </p:cNvPr>
          <p:cNvSpPr>
            <a:spLocks noGrp="1"/>
          </p:cNvSpPr>
          <p:nvPr>
            <p:ph type="title"/>
          </p:nvPr>
        </p:nvSpPr>
        <p:spPr/>
        <p:txBody>
          <a:bodyPr/>
          <a:lstStyle>
            <a:lvl1pPr>
              <a:defRPr>
                <a:solidFill>
                  <a:srgbClr val="072F3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BECB35C-FE47-5C2B-E80A-0904F812106A}"/>
              </a:ext>
            </a:extLst>
          </p:cNvPr>
          <p:cNvSpPr>
            <a:spLocks noGrp="1"/>
          </p:cNvSpPr>
          <p:nvPr>
            <p:ph idx="1"/>
          </p:nvPr>
        </p:nvSpPr>
        <p:spPr/>
        <p:txBody>
          <a:bodyPr/>
          <a:lstStyle>
            <a:lvl1pPr>
              <a:defRPr>
                <a:solidFill>
                  <a:srgbClr val="072F38"/>
                </a:solidFill>
              </a:defRPr>
            </a:lvl1pPr>
            <a:lvl2pPr>
              <a:defRPr>
                <a:solidFill>
                  <a:srgbClr val="072F38"/>
                </a:solidFill>
              </a:defRPr>
            </a:lvl2pPr>
            <a:lvl3pPr>
              <a:defRPr>
                <a:solidFill>
                  <a:srgbClr val="072F38"/>
                </a:solidFill>
              </a:defRPr>
            </a:lvl3pPr>
            <a:lvl4pPr>
              <a:defRPr>
                <a:solidFill>
                  <a:srgbClr val="072F38"/>
                </a:solidFill>
              </a:defRPr>
            </a:lvl4pPr>
            <a:lvl5pPr>
              <a:defRPr>
                <a:solidFill>
                  <a:srgbClr val="072F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AFC6F-0908-39C8-657B-936789733912}"/>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35651221-E409-3D4A-16B1-721C0644B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0CA15-757E-CEDB-1CE8-C344B59EAF41}"/>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301303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21DF-6A7D-BE71-A139-1E474A7E96C5}"/>
              </a:ext>
            </a:extLst>
          </p:cNvPr>
          <p:cNvSpPr>
            <a:spLocks noGrp="1"/>
          </p:cNvSpPr>
          <p:nvPr>
            <p:ph type="title"/>
          </p:nvPr>
        </p:nvSpPr>
        <p:spPr>
          <a:xfrm>
            <a:off x="831850" y="1709738"/>
            <a:ext cx="10515600" cy="2852737"/>
          </a:xfrm>
        </p:spPr>
        <p:txBody>
          <a:bodyPr anchor="b"/>
          <a:lstStyle>
            <a:lvl1pPr>
              <a:defRPr sz="6000">
                <a:solidFill>
                  <a:srgbClr val="072F38"/>
                </a:solidFill>
              </a:defRPr>
            </a:lvl1pPr>
          </a:lstStyle>
          <a:p>
            <a:r>
              <a:rPr lang="en-US"/>
              <a:t>Click to edit Master title style</a:t>
            </a:r>
          </a:p>
        </p:txBody>
      </p:sp>
      <p:sp>
        <p:nvSpPr>
          <p:cNvPr id="3" name="Text Placeholder 2">
            <a:extLst>
              <a:ext uri="{FF2B5EF4-FFF2-40B4-BE49-F238E27FC236}">
                <a16:creationId xmlns:a16="http://schemas.microsoft.com/office/drawing/2014/main" id="{A52206CB-94F9-7B79-2202-FFAFA0208F15}"/>
              </a:ext>
            </a:extLst>
          </p:cNvPr>
          <p:cNvSpPr>
            <a:spLocks noGrp="1"/>
          </p:cNvSpPr>
          <p:nvPr>
            <p:ph type="body" idx="1"/>
          </p:nvPr>
        </p:nvSpPr>
        <p:spPr>
          <a:xfrm>
            <a:off x="831850" y="4589463"/>
            <a:ext cx="10515600" cy="1500187"/>
          </a:xfrm>
        </p:spPr>
        <p:txBody>
          <a:bodyPr/>
          <a:lstStyle>
            <a:lvl1pPr marL="0" indent="0">
              <a:buNone/>
              <a:defRPr sz="2400">
                <a:solidFill>
                  <a:srgbClr val="072F3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F936A4-F545-BFBB-9683-E98E89A16205}"/>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349657DE-B6D9-527C-368A-04301A3FC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6CCFD-70E9-8067-3A56-8BF2B4511803}"/>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77296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C80C-56C0-148D-EC99-15AECD0D06B3}"/>
              </a:ext>
            </a:extLst>
          </p:cNvPr>
          <p:cNvSpPr>
            <a:spLocks noGrp="1"/>
          </p:cNvSpPr>
          <p:nvPr>
            <p:ph type="title"/>
          </p:nvPr>
        </p:nvSpPr>
        <p:spPr/>
        <p:txBody>
          <a:bodyPr/>
          <a:lstStyle>
            <a:lvl1pPr>
              <a:defRPr>
                <a:solidFill>
                  <a:srgbClr val="072F38"/>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F53BE54-FA9D-312F-D502-0933AE043E8D}"/>
              </a:ext>
            </a:extLst>
          </p:cNvPr>
          <p:cNvSpPr>
            <a:spLocks noGrp="1"/>
          </p:cNvSpPr>
          <p:nvPr>
            <p:ph sz="half" idx="1"/>
          </p:nvPr>
        </p:nvSpPr>
        <p:spPr>
          <a:xfrm>
            <a:off x="838200" y="1825625"/>
            <a:ext cx="5181600" cy="4351338"/>
          </a:xfrm>
        </p:spPr>
        <p:txBody>
          <a:bodyPr/>
          <a:lstStyle>
            <a:lvl1pPr>
              <a:defRPr>
                <a:solidFill>
                  <a:srgbClr val="072F38"/>
                </a:solidFill>
              </a:defRPr>
            </a:lvl1pPr>
            <a:lvl2pPr>
              <a:defRPr>
                <a:solidFill>
                  <a:srgbClr val="072F38"/>
                </a:solidFill>
              </a:defRPr>
            </a:lvl2pPr>
            <a:lvl3pPr>
              <a:defRPr>
                <a:solidFill>
                  <a:srgbClr val="072F38"/>
                </a:solidFill>
              </a:defRPr>
            </a:lvl3pPr>
            <a:lvl4pPr>
              <a:defRPr>
                <a:solidFill>
                  <a:srgbClr val="072F38"/>
                </a:solidFill>
              </a:defRPr>
            </a:lvl4pPr>
            <a:lvl5pPr>
              <a:defRPr>
                <a:solidFill>
                  <a:srgbClr val="072F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5002EC2-F6C7-EC57-E7A2-9F2241ACE5BA}"/>
              </a:ext>
            </a:extLst>
          </p:cNvPr>
          <p:cNvSpPr>
            <a:spLocks noGrp="1"/>
          </p:cNvSpPr>
          <p:nvPr>
            <p:ph sz="half" idx="2"/>
          </p:nvPr>
        </p:nvSpPr>
        <p:spPr>
          <a:xfrm>
            <a:off x="6172200" y="1825625"/>
            <a:ext cx="5181600" cy="4351338"/>
          </a:xfrm>
        </p:spPr>
        <p:txBody>
          <a:bodyPr/>
          <a:lstStyle>
            <a:lvl1pPr>
              <a:defRPr>
                <a:solidFill>
                  <a:srgbClr val="072F38"/>
                </a:solidFill>
              </a:defRPr>
            </a:lvl1pPr>
            <a:lvl2pPr>
              <a:defRPr>
                <a:solidFill>
                  <a:srgbClr val="072F38"/>
                </a:solidFill>
              </a:defRPr>
            </a:lvl2pPr>
            <a:lvl3pPr>
              <a:defRPr>
                <a:solidFill>
                  <a:srgbClr val="072F38"/>
                </a:solidFill>
              </a:defRPr>
            </a:lvl3pPr>
            <a:lvl4pPr>
              <a:defRPr>
                <a:solidFill>
                  <a:srgbClr val="072F38"/>
                </a:solidFill>
              </a:defRPr>
            </a:lvl4pPr>
            <a:lvl5pPr>
              <a:defRPr>
                <a:solidFill>
                  <a:srgbClr val="072F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16894-6CB6-3398-7FA4-6D36C8DE9261}"/>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6" name="Footer Placeholder 5">
            <a:extLst>
              <a:ext uri="{FF2B5EF4-FFF2-40B4-BE49-F238E27FC236}">
                <a16:creationId xmlns:a16="http://schemas.microsoft.com/office/drawing/2014/main" id="{2402E92A-3517-4239-6D50-AA8B2ADD5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5B314-A3DD-67BC-7E4E-15935EA4A64B}"/>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1498088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AE2C-3D79-6B80-B855-D7FBD7E62692}"/>
              </a:ext>
            </a:extLst>
          </p:cNvPr>
          <p:cNvSpPr>
            <a:spLocks noGrp="1"/>
          </p:cNvSpPr>
          <p:nvPr>
            <p:ph type="title"/>
          </p:nvPr>
        </p:nvSpPr>
        <p:spPr/>
        <p:txBody>
          <a:bodyPr/>
          <a:lstStyle>
            <a:lvl1pPr>
              <a:defRPr>
                <a:solidFill>
                  <a:srgbClr val="072F38"/>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D241FD6-62FB-2B38-A187-CDC8AFC0D1ED}"/>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4" name="Footer Placeholder 3">
            <a:extLst>
              <a:ext uri="{FF2B5EF4-FFF2-40B4-BE49-F238E27FC236}">
                <a16:creationId xmlns:a16="http://schemas.microsoft.com/office/drawing/2014/main" id="{8D356B0A-C73F-5132-BE9A-273C19B221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1A1D70-3973-E578-69B2-6E2579086E4D}"/>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490019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45831-DE56-C96C-B67B-99B1BFEED238}"/>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3" name="Footer Placeholder 2">
            <a:extLst>
              <a:ext uri="{FF2B5EF4-FFF2-40B4-BE49-F238E27FC236}">
                <a16:creationId xmlns:a16="http://schemas.microsoft.com/office/drawing/2014/main" id="{79BD54C4-97B0-6484-3677-36F020103E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B6FFEA-4C87-7444-82AF-6EF55AEEC871}"/>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312430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8E5D-F032-9ECF-09BD-B2491B232AAA}"/>
              </a:ext>
            </a:extLst>
          </p:cNvPr>
          <p:cNvSpPr>
            <a:spLocks noGrp="1"/>
          </p:cNvSpPr>
          <p:nvPr>
            <p:ph type="title"/>
          </p:nvPr>
        </p:nvSpPr>
        <p:spPr/>
        <p:txBody>
          <a:bodyPr/>
          <a:lstStyle>
            <a:lvl1pPr>
              <a:defRPr>
                <a:solidFill>
                  <a:srgbClr val="F6F4E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5E6D60F-861E-E4C6-10E1-E3F54E463800}"/>
              </a:ext>
            </a:extLst>
          </p:cNvPr>
          <p:cNvSpPr>
            <a:spLocks noGrp="1"/>
          </p:cNvSpPr>
          <p:nvPr>
            <p:ph idx="1"/>
          </p:nvPr>
        </p:nvSpPr>
        <p:spPr/>
        <p:txBody>
          <a:bodyPr/>
          <a:lstStyle>
            <a:lvl1pPr>
              <a:defRPr>
                <a:solidFill>
                  <a:srgbClr val="F6F4E7"/>
                </a:solidFill>
              </a:defRPr>
            </a:lvl1pPr>
            <a:lvl2pPr>
              <a:defRPr>
                <a:solidFill>
                  <a:srgbClr val="F6F4E7"/>
                </a:solidFill>
              </a:defRPr>
            </a:lvl2pPr>
            <a:lvl3pPr>
              <a:defRPr>
                <a:solidFill>
                  <a:srgbClr val="F6F4E7"/>
                </a:solidFill>
              </a:defRPr>
            </a:lvl3pPr>
            <a:lvl4pPr>
              <a:defRPr>
                <a:solidFill>
                  <a:srgbClr val="F6F4E7"/>
                </a:solidFill>
              </a:defRPr>
            </a:lvl4pPr>
            <a:lvl5pPr>
              <a:defRPr>
                <a:solidFill>
                  <a:srgbClr val="F6F4E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773669-D468-5615-51A5-672DD25C8C73}"/>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5" name="Footer Placeholder 4">
            <a:extLst>
              <a:ext uri="{FF2B5EF4-FFF2-40B4-BE49-F238E27FC236}">
                <a16:creationId xmlns:a16="http://schemas.microsoft.com/office/drawing/2014/main" id="{DA38A022-38FF-87FB-3B77-947A5F428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90A44-A86B-F87A-9D25-5B71EB98B4EE}"/>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214515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8920-F790-194B-4B90-017396F59FB9}"/>
              </a:ext>
            </a:extLst>
          </p:cNvPr>
          <p:cNvSpPr>
            <a:spLocks noGrp="1"/>
          </p:cNvSpPr>
          <p:nvPr>
            <p:ph type="title"/>
          </p:nvPr>
        </p:nvSpPr>
        <p:spPr>
          <a:xfrm>
            <a:off x="831850" y="1709738"/>
            <a:ext cx="10515600" cy="2852737"/>
          </a:xfrm>
        </p:spPr>
        <p:txBody>
          <a:bodyPr anchor="b"/>
          <a:lstStyle>
            <a:lvl1pPr>
              <a:defRPr sz="6000">
                <a:solidFill>
                  <a:srgbClr val="F6F4E7"/>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4655209-F078-C9F8-686C-7ADECB9021F6}"/>
              </a:ext>
            </a:extLst>
          </p:cNvPr>
          <p:cNvSpPr>
            <a:spLocks noGrp="1"/>
          </p:cNvSpPr>
          <p:nvPr>
            <p:ph type="body" idx="1"/>
          </p:nvPr>
        </p:nvSpPr>
        <p:spPr>
          <a:xfrm>
            <a:off x="831850" y="4589463"/>
            <a:ext cx="10515600" cy="1500187"/>
          </a:xfrm>
        </p:spPr>
        <p:txBody>
          <a:bodyPr/>
          <a:lstStyle>
            <a:lvl1pPr marL="0" indent="0">
              <a:buNone/>
              <a:defRPr sz="2400">
                <a:solidFill>
                  <a:srgbClr val="F6F4E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8E0EB9-8E46-B91A-FDA5-00B20F9F484B}"/>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5" name="Footer Placeholder 4">
            <a:extLst>
              <a:ext uri="{FF2B5EF4-FFF2-40B4-BE49-F238E27FC236}">
                <a16:creationId xmlns:a16="http://schemas.microsoft.com/office/drawing/2014/main" id="{D3D76E2A-A517-DB3A-A9BA-E97992845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8BF94-8320-95A4-CA9B-8C2CC0A30F01}"/>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137309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53E2-8AC0-BAF5-4AC1-20994CE8AEBF}"/>
              </a:ext>
            </a:extLst>
          </p:cNvPr>
          <p:cNvSpPr>
            <a:spLocks noGrp="1"/>
          </p:cNvSpPr>
          <p:nvPr>
            <p:ph type="title"/>
          </p:nvPr>
        </p:nvSpPr>
        <p:spPr/>
        <p:txBody>
          <a:bodyPr/>
          <a:lstStyle>
            <a:lvl1pPr>
              <a:defRPr>
                <a:solidFill>
                  <a:srgbClr val="F6F4E7"/>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F544FCC9-90D7-16A8-2844-AE264C60645E}"/>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4" name="Footer Placeholder 3">
            <a:extLst>
              <a:ext uri="{FF2B5EF4-FFF2-40B4-BE49-F238E27FC236}">
                <a16:creationId xmlns:a16="http://schemas.microsoft.com/office/drawing/2014/main" id="{10A3A0F4-A00F-EF99-E86A-F5DE12B0CE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E1FB1-ABB0-6B9B-1A37-F8005AEDDF45}"/>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406409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01A7C5-E829-CFF6-09B4-094FDDBCAA44}"/>
              </a:ext>
            </a:extLst>
          </p:cNvPr>
          <p:cNvSpPr>
            <a:spLocks noGrp="1"/>
          </p:cNvSpPr>
          <p:nvPr>
            <p:ph type="dt" sz="half" idx="10"/>
          </p:nvPr>
        </p:nvSpPr>
        <p:spPr/>
        <p:txBody>
          <a:bodyPr/>
          <a:lstStyle/>
          <a:p>
            <a:fld id="{D1C1802E-C216-3340-BBDD-97FFEE7FF1A7}" type="datetimeFigureOut">
              <a:rPr lang="en-US" smtClean="0"/>
              <a:t>6/2/2023</a:t>
            </a:fld>
            <a:endParaRPr lang="en-US"/>
          </a:p>
        </p:txBody>
      </p:sp>
      <p:sp>
        <p:nvSpPr>
          <p:cNvPr id="3" name="Footer Placeholder 2">
            <a:extLst>
              <a:ext uri="{FF2B5EF4-FFF2-40B4-BE49-F238E27FC236}">
                <a16:creationId xmlns:a16="http://schemas.microsoft.com/office/drawing/2014/main" id="{C9CEDB39-1BF6-04C0-7B71-6A23C5C2BA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85E0BE-E0CC-4839-76EC-E749CD00B6FE}"/>
              </a:ext>
            </a:extLst>
          </p:cNvPr>
          <p:cNvSpPr>
            <a:spLocks noGrp="1"/>
          </p:cNvSpPr>
          <p:nvPr>
            <p:ph type="sldNum" sz="quarter" idx="12"/>
          </p:nvPr>
        </p:nvSpPr>
        <p:spPr/>
        <p:txBody>
          <a:bodyPr/>
          <a:lstStyle/>
          <a:p>
            <a:fld id="{23D5E9DE-08FE-884C-A85D-3E507767F05C}" type="slidenum">
              <a:rPr lang="en-US" smtClean="0"/>
              <a:t>‹#›</a:t>
            </a:fld>
            <a:endParaRPr lang="en-US"/>
          </a:p>
        </p:txBody>
      </p:sp>
    </p:spTree>
    <p:extLst>
      <p:ext uri="{BB962C8B-B14F-4D97-AF65-F5344CB8AC3E}">
        <p14:creationId xmlns:p14="http://schemas.microsoft.com/office/powerpoint/2010/main" val="92222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EDB7-2BA3-DA18-C947-0EE4E556D37B}"/>
              </a:ext>
            </a:extLst>
          </p:cNvPr>
          <p:cNvSpPr>
            <a:spLocks noGrp="1"/>
          </p:cNvSpPr>
          <p:nvPr>
            <p:ph type="ctrTitle"/>
          </p:nvPr>
        </p:nvSpPr>
        <p:spPr>
          <a:xfrm>
            <a:off x="1524000" y="1122363"/>
            <a:ext cx="9144000" cy="2387600"/>
          </a:xfrm>
        </p:spPr>
        <p:txBody>
          <a:bodyPr anchor="b"/>
          <a:lstStyle>
            <a:lvl1pPr algn="ctr">
              <a:defRPr sz="6000">
                <a:solidFill>
                  <a:srgbClr val="F6F4E7"/>
                </a:solidFill>
              </a:defRPr>
            </a:lvl1pPr>
          </a:lstStyle>
          <a:p>
            <a:r>
              <a:rPr lang="en-US" dirty="0"/>
              <a:t>Click to edit Master title style</a:t>
            </a:r>
          </a:p>
        </p:txBody>
      </p:sp>
      <p:sp>
        <p:nvSpPr>
          <p:cNvPr id="3" name="Subtitle 2">
            <a:extLst>
              <a:ext uri="{FF2B5EF4-FFF2-40B4-BE49-F238E27FC236}">
                <a16:creationId xmlns:a16="http://schemas.microsoft.com/office/drawing/2014/main" id="{220FBF4F-30AC-FB38-A593-7083D53B703A}"/>
              </a:ext>
            </a:extLst>
          </p:cNvPr>
          <p:cNvSpPr>
            <a:spLocks noGrp="1"/>
          </p:cNvSpPr>
          <p:nvPr>
            <p:ph type="subTitle" idx="1"/>
          </p:nvPr>
        </p:nvSpPr>
        <p:spPr>
          <a:xfrm>
            <a:off x="1524000" y="3602038"/>
            <a:ext cx="9144000" cy="1655762"/>
          </a:xfrm>
        </p:spPr>
        <p:txBody>
          <a:bodyPr/>
          <a:lstStyle>
            <a:lvl1pPr marL="0" indent="0" algn="ctr">
              <a:buNone/>
              <a:defRPr sz="2400">
                <a:solidFill>
                  <a:srgbClr val="F6F4E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C7B310-9CB7-9F82-13A1-0A4DFD32BBB4}"/>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BB7DEFEC-EBE4-D9D2-F3E7-78CBB3D6F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A7AFD-5FAB-992F-75FD-E6CFC09CF319}"/>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29460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8F74-C636-14EA-C30B-7E3E8F786925}"/>
              </a:ext>
            </a:extLst>
          </p:cNvPr>
          <p:cNvSpPr>
            <a:spLocks noGrp="1"/>
          </p:cNvSpPr>
          <p:nvPr>
            <p:ph type="title"/>
          </p:nvPr>
        </p:nvSpPr>
        <p:spPr/>
        <p:txBody>
          <a:bodyPr/>
          <a:lstStyle>
            <a:lvl1pPr>
              <a:defRPr>
                <a:solidFill>
                  <a:srgbClr val="F6F4E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BECB35C-FE47-5C2B-E80A-0904F812106A}"/>
              </a:ext>
            </a:extLst>
          </p:cNvPr>
          <p:cNvSpPr>
            <a:spLocks noGrp="1"/>
          </p:cNvSpPr>
          <p:nvPr>
            <p:ph idx="1"/>
          </p:nvPr>
        </p:nvSpPr>
        <p:spPr/>
        <p:txBody>
          <a:bodyPr/>
          <a:lstStyle>
            <a:lvl1pPr>
              <a:defRPr>
                <a:solidFill>
                  <a:srgbClr val="F6F4E7"/>
                </a:solidFill>
              </a:defRPr>
            </a:lvl1pPr>
            <a:lvl2pPr>
              <a:defRPr>
                <a:solidFill>
                  <a:srgbClr val="F6F4E7"/>
                </a:solidFill>
              </a:defRPr>
            </a:lvl2pPr>
            <a:lvl3pPr>
              <a:defRPr>
                <a:solidFill>
                  <a:srgbClr val="F6F4E7"/>
                </a:solidFill>
              </a:defRPr>
            </a:lvl3pPr>
            <a:lvl4pPr>
              <a:defRPr>
                <a:solidFill>
                  <a:srgbClr val="F6F4E7"/>
                </a:solidFill>
              </a:defRPr>
            </a:lvl4pPr>
            <a:lvl5pPr>
              <a:defRPr>
                <a:solidFill>
                  <a:srgbClr val="F6F4E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AFC6F-0908-39C8-657B-936789733912}"/>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35651221-E409-3D4A-16B1-721C0644B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0CA15-757E-CEDB-1CE8-C344B59EAF41}"/>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61205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21DF-6A7D-BE71-A139-1E474A7E96C5}"/>
              </a:ext>
            </a:extLst>
          </p:cNvPr>
          <p:cNvSpPr>
            <a:spLocks noGrp="1"/>
          </p:cNvSpPr>
          <p:nvPr>
            <p:ph type="title"/>
          </p:nvPr>
        </p:nvSpPr>
        <p:spPr>
          <a:xfrm>
            <a:off x="831850" y="1709738"/>
            <a:ext cx="10515600" cy="2852737"/>
          </a:xfrm>
        </p:spPr>
        <p:txBody>
          <a:bodyPr anchor="b"/>
          <a:lstStyle>
            <a:lvl1pPr>
              <a:defRPr sz="6000">
                <a:solidFill>
                  <a:srgbClr val="F6F4E7"/>
                </a:solidFill>
              </a:defRPr>
            </a:lvl1pPr>
          </a:lstStyle>
          <a:p>
            <a:r>
              <a:rPr lang="en-US"/>
              <a:t>Click to edit Master title style</a:t>
            </a:r>
          </a:p>
        </p:txBody>
      </p:sp>
      <p:sp>
        <p:nvSpPr>
          <p:cNvPr id="3" name="Text Placeholder 2">
            <a:extLst>
              <a:ext uri="{FF2B5EF4-FFF2-40B4-BE49-F238E27FC236}">
                <a16:creationId xmlns:a16="http://schemas.microsoft.com/office/drawing/2014/main" id="{A52206CB-94F9-7B79-2202-FFAFA0208F15}"/>
              </a:ext>
            </a:extLst>
          </p:cNvPr>
          <p:cNvSpPr>
            <a:spLocks noGrp="1"/>
          </p:cNvSpPr>
          <p:nvPr>
            <p:ph type="body" idx="1"/>
          </p:nvPr>
        </p:nvSpPr>
        <p:spPr>
          <a:xfrm>
            <a:off x="831850" y="4589463"/>
            <a:ext cx="10515600" cy="1500187"/>
          </a:xfrm>
        </p:spPr>
        <p:txBody>
          <a:bodyPr/>
          <a:lstStyle>
            <a:lvl1pPr marL="0" indent="0">
              <a:buNone/>
              <a:defRPr sz="2400">
                <a:solidFill>
                  <a:srgbClr val="F6F4E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F936A4-F545-BFBB-9683-E98E89A16205}"/>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349657DE-B6D9-527C-368A-04301A3FC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6CCFD-70E9-8067-3A56-8BF2B4511803}"/>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334647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C80C-56C0-148D-EC99-15AECD0D06B3}"/>
              </a:ext>
            </a:extLst>
          </p:cNvPr>
          <p:cNvSpPr>
            <a:spLocks noGrp="1"/>
          </p:cNvSpPr>
          <p:nvPr>
            <p:ph type="title"/>
          </p:nvPr>
        </p:nvSpPr>
        <p:spPr/>
        <p:txBody>
          <a:bodyPr/>
          <a:lstStyle>
            <a:lvl1pPr>
              <a:defRPr>
                <a:solidFill>
                  <a:srgbClr val="F6F4E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F53BE54-FA9D-312F-D502-0933AE043E8D}"/>
              </a:ext>
            </a:extLst>
          </p:cNvPr>
          <p:cNvSpPr>
            <a:spLocks noGrp="1"/>
          </p:cNvSpPr>
          <p:nvPr>
            <p:ph sz="half" idx="1"/>
          </p:nvPr>
        </p:nvSpPr>
        <p:spPr>
          <a:xfrm>
            <a:off x="838200" y="1825625"/>
            <a:ext cx="5181600" cy="4351338"/>
          </a:xfrm>
        </p:spPr>
        <p:txBody>
          <a:bodyPr/>
          <a:lstStyle>
            <a:lvl1pPr>
              <a:defRPr>
                <a:solidFill>
                  <a:srgbClr val="F6F4E7"/>
                </a:solidFill>
              </a:defRPr>
            </a:lvl1pPr>
            <a:lvl2pPr>
              <a:defRPr>
                <a:solidFill>
                  <a:srgbClr val="F6F4E7"/>
                </a:solidFill>
              </a:defRPr>
            </a:lvl2pPr>
            <a:lvl3pPr>
              <a:defRPr>
                <a:solidFill>
                  <a:srgbClr val="F6F4E7"/>
                </a:solidFill>
              </a:defRPr>
            </a:lvl3pPr>
            <a:lvl4pPr>
              <a:defRPr>
                <a:solidFill>
                  <a:srgbClr val="F6F4E7"/>
                </a:solidFill>
              </a:defRPr>
            </a:lvl4pPr>
            <a:lvl5pPr>
              <a:defRPr>
                <a:solidFill>
                  <a:srgbClr val="F6F4E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5002EC2-F6C7-EC57-E7A2-9F2241ACE5BA}"/>
              </a:ext>
            </a:extLst>
          </p:cNvPr>
          <p:cNvSpPr>
            <a:spLocks noGrp="1"/>
          </p:cNvSpPr>
          <p:nvPr>
            <p:ph sz="half" idx="2"/>
          </p:nvPr>
        </p:nvSpPr>
        <p:spPr>
          <a:xfrm>
            <a:off x="6172200" y="1825625"/>
            <a:ext cx="5181600" cy="4351338"/>
          </a:xfrm>
        </p:spPr>
        <p:txBody>
          <a:bodyPr/>
          <a:lstStyle>
            <a:lvl1pPr>
              <a:defRPr>
                <a:solidFill>
                  <a:srgbClr val="F6F4E7"/>
                </a:solidFill>
              </a:defRPr>
            </a:lvl1pPr>
            <a:lvl2pPr>
              <a:defRPr>
                <a:solidFill>
                  <a:srgbClr val="F6F4E7"/>
                </a:solidFill>
              </a:defRPr>
            </a:lvl2pPr>
            <a:lvl3pPr>
              <a:defRPr>
                <a:solidFill>
                  <a:srgbClr val="F6F4E7"/>
                </a:solidFill>
              </a:defRPr>
            </a:lvl3pPr>
            <a:lvl4pPr>
              <a:defRPr>
                <a:solidFill>
                  <a:srgbClr val="F6F4E7"/>
                </a:solidFill>
              </a:defRPr>
            </a:lvl4pPr>
            <a:lvl5pPr>
              <a:defRPr>
                <a:solidFill>
                  <a:srgbClr val="F6F4E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16894-6CB6-3398-7FA4-6D36C8DE9261}"/>
              </a:ext>
            </a:extLst>
          </p:cNvPr>
          <p:cNvSpPr>
            <a:spLocks noGrp="1"/>
          </p:cNvSpPr>
          <p:nvPr>
            <p:ph type="dt" sz="half" idx="10"/>
          </p:nvPr>
        </p:nvSpPr>
        <p:spPr/>
        <p:txBody>
          <a:bodyPr/>
          <a:lstStyle/>
          <a:p>
            <a:fld id="{99C40B1C-3C53-6841-AFC1-352884FAC929}" type="datetimeFigureOut">
              <a:rPr lang="en-US" smtClean="0"/>
              <a:t>6/2/2023</a:t>
            </a:fld>
            <a:endParaRPr lang="en-US"/>
          </a:p>
        </p:txBody>
      </p:sp>
      <p:sp>
        <p:nvSpPr>
          <p:cNvPr id="6" name="Footer Placeholder 5">
            <a:extLst>
              <a:ext uri="{FF2B5EF4-FFF2-40B4-BE49-F238E27FC236}">
                <a16:creationId xmlns:a16="http://schemas.microsoft.com/office/drawing/2014/main" id="{2402E92A-3517-4239-6D50-AA8B2ADD5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5B314-A3DD-67BC-7E4E-15935EA4A64B}"/>
              </a:ext>
            </a:extLst>
          </p:cNvPr>
          <p:cNvSpPr>
            <a:spLocks noGrp="1"/>
          </p:cNvSpPr>
          <p:nvPr>
            <p:ph type="sldNum" sz="quarter" idx="12"/>
          </p:nvPr>
        </p:nvSpPr>
        <p:spPr/>
        <p:txBody>
          <a:bodyPr/>
          <a:lstStyle/>
          <a:p>
            <a:fld id="{B8F6E774-A51F-F44F-861B-A9B9D56B6FE4}" type="slidenum">
              <a:rPr lang="en-US" smtClean="0"/>
              <a:t>‹#›</a:t>
            </a:fld>
            <a:endParaRPr lang="en-US"/>
          </a:p>
        </p:txBody>
      </p:sp>
    </p:spTree>
    <p:extLst>
      <p:ext uri="{BB962C8B-B14F-4D97-AF65-F5344CB8AC3E}">
        <p14:creationId xmlns:p14="http://schemas.microsoft.com/office/powerpoint/2010/main" val="2237915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B289F4-59DF-C68C-D708-93C1DEEA0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21F315-7F5A-DFB2-E67D-1903499BE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C4E94-BAE8-617F-4BEA-4407B528D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1802E-C216-3340-BBDD-97FFEE7FF1A7}" type="datetimeFigureOut">
              <a:rPr lang="en-US" smtClean="0"/>
              <a:t>6/2/2023</a:t>
            </a:fld>
            <a:endParaRPr lang="en-US"/>
          </a:p>
        </p:txBody>
      </p:sp>
      <p:sp>
        <p:nvSpPr>
          <p:cNvPr id="5" name="Footer Placeholder 4">
            <a:extLst>
              <a:ext uri="{FF2B5EF4-FFF2-40B4-BE49-F238E27FC236}">
                <a16:creationId xmlns:a16="http://schemas.microsoft.com/office/drawing/2014/main" id="{3686E77B-0244-44DB-F628-8B4D7B81B3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AF7731-5297-7D7A-4EA6-0FDF3FC927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5E9DE-08FE-884C-A85D-3E507767F05C}" type="slidenum">
              <a:rPr lang="en-US" smtClean="0"/>
              <a:t>‹#›</a:t>
            </a:fld>
            <a:endParaRPr lang="en-US"/>
          </a:p>
        </p:txBody>
      </p:sp>
      <p:pic>
        <p:nvPicPr>
          <p:cNvPr id="8" name="Picture 7" descr="A picture containing text, nature, night sky&#10;&#10;Description automatically generated">
            <a:extLst>
              <a:ext uri="{FF2B5EF4-FFF2-40B4-BE49-F238E27FC236}">
                <a16:creationId xmlns:a16="http://schemas.microsoft.com/office/drawing/2014/main" id="{9A8CA05F-6C08-5CF8-E0C9-08374B4FC058}"/>
              </a:ext>
            </a:extLst>
          </p:cNvPr>
          <p:cNvPicPr>
            <a:picLocks noChangeAspect="1"/>
          </p:cNvPicPr>
          <p:nvPr userDrawn="1"/>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463065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5491D-2FCE-ECDF-1806-9AB88E565A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0C367B-B821-4B3D-4457-47679F65A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8F43C-CF6F-A733-4CE5-4D3998170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9B34F1F5-25E8-8EC1-7732-2789DBA34E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776BA8-6FDD-698D-CC49-104C4E8CE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E774-A51F-F44F-861B-A9B9D56B6FE4}"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9A2D0BBC-7567-1116-0BCE-ECADA6092146}"/>
              </a:ext>
            </a:extLst>
          </p:cNvPr>
          <p:cNvPicPr>
            <a:picLocks noChangeAspect="1"/>
          </p:cNvPicPr>
          <p:nvPr userDrawn="1"/>
        </p:nvPicPr>
        <p:blipFill>
          <a:blip r:embed="rId8"/>
          <a:stretch>
            <a:fillRect/>
          </a:stretch>
        </p:blipFill>
        <p:spPr>
          <a:xfrm>
            <a:off x="0" y="0"/>
            <a:ext cx="12192000" cy="6858000"/>
          </a:xfrm>
          <a:prstGeom prst="rect">
            <a:avLst/>
          </a:prstGeom>
        </p:spPr>
      </p:pic>
    </p:spTree>
    <p:extLst>
      <p:ext uri="{BB962C8B-B14F-4D97-AF65-F5344CB8AC3E}">
        <p14:creationId xmlns:p14="http://schemas.microsoft.com/office/powerpoint/2010/main" val="23395931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2" r:id="rId5"/>
    <p:sldLayoutId id="214748366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5491D-2FCE-ECDF-1806-9AB88E565A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0C367B-B821-4B3D-4457-47679F65A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8F43C-CF6F-A733-4CE5-4D3998170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40B1C-3C53-6841-AFC1-352884FAC929}" type="datetimeFigureOut">
              <a:rPr lang="en-US" smtClean="0"/>
              <a:t>6/2/2023</a:t>
            </a:fld>
            <a:endParaRPr lang="en-US"/>
          </a:p>
        </p:txBody>
      </p:sp>
      <p:sp>
        <p:nvSpPr>
          <p:cNvPr id="5" name="Footer Placeholder 4">
            <a:extLst>
              <a:ext uri="{FF2B5EF4-FFF2-40B4-BE49-F238E27FC236}">
                <a16:creationId xmlns:a16="http://schemas.microsoft.com/office/drawing/2014/main" id="{9B34F1F5-25E8-8EC1-7732-2789DBA34E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776BA8-6FDD-698D-CC49-104C4E8CE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E774-A51F-F44F-861B-A9B9D56B6FE4}" type="slidenum">
              <a:rPr lang="en-US" smtClean="0"/>
              <a:t>‹#›</a:t>
            </a:fld>
            <a:endParaRPr lang="en-US"/>
          </a:p>
        </p:txBody>
      </p:sp>
      <p:pic>
        <p:nvPicPr>
          <p:cNvPr id="8" name="Picture 7">
            <a:extLst>
              <a:ext uri="{FF2B5EF4-FFF2-40B4-BE49-F238E27FC236}">
                <a16:creationId xmlns:a16="http://schemas.microsoft.com/office/drawing/2014/main" id="{9A2D0BBC-7567-1116-0BCE-ECADA6092146}"/>
              </a:ext>
            </a:extLst>
          </p:cNvPr>
          <p:cNvPicPr>
            <a:picLocks noChangeAspect="1"/>
          </p:cNvPicPr>
          <p:nvPr userDrawn="1"/>
        </p:nvPicPr>
        <p:blipFill>
          <a:blip r:embed="rId8"/>
          <a:srcRect/>
          <a:stretch/>
        </p:blipFill>
        <p:spPr>
          <a:xfrm>
            <a:off x="0" y="0"/>
            <a:ext cx="12192000" cy="6858000"/>
          </a:xfrm>
          <a:prstGeom prst="rect">
            <a:avLst/>
          </a:prstGeom>
        </p:spPr>
      </p:pic>
    </p:spTree>
    <p:extLst>
      <p:ext uri="{BB962C8B-B14F-4D97-AF65-F5344CB8AC3E}">
        <p14:creationId xmlns:p14="http://schemas.microsoft.com/office/powerpoint/2010/main" val="19492187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260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9E8136-E5B5-298D-E2D6-07D8BFCA2CF9}"/>
              </a:ext>
            </a:extLst>
          </p:cNvPr>
          <p:cNvSpPr>
            <a:spLocks noGrp="1"/>
          </p:cNvSpPr>
          <p:nvPr>
            <p:ph type="ctrTitle"/>
          </p:nvPr>
        </p:nvSpPr>
        <p:spPr/>
        <p:txBody>
          <a:bodyPr/>
          <a:lstStyle/>
          <a:p>
            <a:r>
              <a:rPr lang="en-US" dirty="0"/>
              <a:t>A Time for Everything</a:t>
            </a:r>
          </a:p>
        </p:txBody>
      </p:sp>
      <p:sp>
        <p:nvSpPr>
          <p:cNvPr id="8" name="Subtitle 7">
            <a:extLst>
              <a:ext uri="{FF2B5EF4-FFF2-40B4-BE49-F238E27FC236}">
                <a16:creationId xmlns:a16="http://schemas.microsoft.com/office/drawing/2014/main" id="{940834B0-3DF5-D7FD-3480-54792E7EE9C4}"/>
              </a:ext>
            </a:extLst>
          </p:cNvPr>
          <p:cNvSpPr>
            <a:spLocks noGrp="1"/>
          </p:cNvSpPr>
          <p:nvPr>
            <p:ph type="subTitle" idx="1"/>
          </p:nvPr>
        </p:nvSpPr>
        <p:spPr/>
        <p:txBody>
          <a:bodyPr>
            <a:normAutofit/>
          </a:bodyPr>
          <a:lstStyle/>
          <a:p>
            <a:r>
              <a:rPr lang="en-US" sz="3200" dirty="0"/>
              <a:t>Lesson 4 – A Time to Pause</a:t>
            </a:r>
          </a:p>
        </p:txBody>
      </p:sp>
    </p:spTree>
    <p:extLst>
      <p:ext uri="{BB962C8B-B14F-4D97-AF65-F5344CB8AC3E}">
        <p14:creationId xmlns:p14="http://schemas.microsoft.com/office/powerpoint/2010/main" val="314754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561F-2B3F-0A63-F8F0-8D9FED2151EF}"/>
              </a:ext>
            </a:extLst>
          </p:cNvPr>
          <p:cNvSpPr>
            <a:spLocks noGrp="1"/>
          </p:cNvSpPr>
          <p:nvPr>
            <p:ph type="title"/>
          </p:nvPr>
        </p:nvSpPr>
        <p:spPr/>
        <p:txBody>
          <a:bodyPr/>
          <a:lstStyle/>
          <a:p>
            <a:r>
              <a:rPr lang="en-US" dirty="0"/>
              <a:t>Introductory Activity</a:t>
            </a:r>
          </a:p>
        </p:txBody>
      </p:sp>
      <p:sp>
        <p:nvSpPr>
          <p:cNvPr id="3" name="Content Placeholder 2">
            <a:extLst>
              <a:ext uri="{FF2B5EF4-FFF2-40B4-BE49-F238E27FC236}">
                <a16:creationId xmlns:a16="http://schemas.microsoft.com/office/drawing/2014/main" id="{76F8923F-538D-E0AF-925A-FD5B8F6ACA82}"/>
              </a:ext>
            </a:extLst>
          </p:cNvPr>
          <p:cNvSpPr>
            <a:spLocks noGrp="1"/>
          </p:cNvSpPr>
          <p:nvPr>
            <p:ph idx="1"/>
          </p:nvPr>
        </p:nvSpPr>
        <p:spPr/>
        <p:txBody>
          <a:bodyPr>
            <a:noAutofit/>
          </a:bodyPr>
          <a:lstStyle/>
          <a:p>
            <a:pPr marL="0" marR="0" lvl="0" indent="0">
              <a:lnSpc>
                <a:spcPct val="100000"/>
              </a:lnSpc>
              <a:spcBef>
                <a:spcPts val="0"/>
              </a:spcBef>
              <a:spcAft>
                <a:spcPts val="300"/>
              </a:spcAft>
              <a:buNone/>
            </a:pPr>
            <a:r>
              <a:rPr lang="en-US" sz="3600" b="1" dirty="0">
                <a:effectLst/>
                <a:ea typeface="Times New Roman" panose="02020603050405020304" pitchFamily="18" charset="0"/>
              </a:rPr>
              <a:t>A clock for what is most important</a:t>
            </a:r>
          </a:p>
          <a:p>
            <a:pPr marL="0" marR="0" lvl="0" indent="0">
              <a:lnSpc>
                <a:spcPct val="100000"/>
              </a:lnSpc>
              <a:spcBef>
                <a:spcPts val="0"/>
              </a:spcBef>
              <a:spcAft>
                <a:spcPts val="300"/>
              </a:spcAft>
              <a:buNone/>
            </a:pPr>
            <a:endParaRPr lang="en-US" sz="1000" dirty="0">
              <a:effectLst/>
              <a:ea typeface="Times New Roman" panose="02020603050405020304" pitchFamily="18" charset="0"/>
            </a:endParaRPr>
          </a:p>
          <a:p>
            <a:pPr marL="0" marR="0" lvl="0" indent="0">
              <a:lnSpc>
                <a:spcPct val="100000"/>
              </a:lnSpc>
              <a:spcBef>
                <a:spcPts val="0"/>
              </a:spcBef>
              <a:spcAft>
                <a:spcPts val="1200"/>
              </a:spcAft>
              <a:buNone/>
            </a:pPr>
            <a:r>
              <a:rPr lang="en-US" b="1" dirty="0">
                <a:effectLst/>
                <a:ea typeface="Times New Roman" panose="02020603050405020304" pitchFamily="18" charset="0"/>
              </a:rPr>
              <a:t>Discuss the activities on your clock with people/the person next to you. </a:t>
            </a:r>
            <a:r>
              <a:rPr lang="en-US" dirty="0">
                <a:effectLst/>
                <a:ea typeface="Times New Roman" panose="02020603050405020304" pitchFamily="18" charset="0"/>
              </a:rPr>
              <a:t>Some questions to think about: How important are those activities? How beneficial are they? How much do they “add” to the busyness of your day? How much do they take away from other good things? What would happen if you stopped doing them?</a:t>
            </a:r>
          </a:p>
          <a:p>
            <a:pPr>
              <a:lnSpc>
                <a:spcPct val="100000"/>
              </a:lnSpc>
              <a:spcBef>
                <a:spcPts val="0"/>
              </a:spcBef>
              <a:spcAft>
                <a:spcPts val="1200"/>
              </a:spcAft>
            </a:pPr>
            <a:r>
              <a:rPr lang="en-US" sz="2000" dirty="0">
                <a:effectLst/>
                <a:ea typeface="Times New Roman" panose="02020603050405020304" pitchFamily="18" charset="0"/>
              </a:rPr>
              <a:t>Agree/Disagree My life would be too busy to use a clock like </a:t>
            </a:r>
            <a:r>
              <a:rPr lang="en-US" sz="2000" dirty="0" err="1">
                <a:effectLst/>
                <a:ea typeface="Times New Roman" panose="02020603050405020304" pitchFamily="18" charset="0"/>
              </a:rPr>
              <a:t>Skalmann’s</a:t>
            </a:r>
            <a:r>
              <a:rPr lang="en-US" sz="2000" dirty="0">
                <a:effectLst/>
                <a:ea typeface="Times New Roman" panose="02020603050405020304" pitchFamily="18" charset="0"/>
              </a:rPr>
              <a:t> where I have to stop and rest several times a day.</a:t>
            </a:r>
          </a:p>
        </p:txBody>
      </p:sp>
    </p:spTree>
    <p:extLst>
      <p:ext uri="{BB962C8B-B14F-4D97-AF65-F5344CB8AC3E}">
        <p14:creationId xmlns:p14="http://schemas.microsoft.com/office/powerpoint/2010/main" val="261872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9CF2-24BF-F361-04DD-F18556859D94}"/>
              </a:ext>
            </a:extLst>
          </p:cNvPr>
          <p:cNvSpPr>
            <a:spLocks noGrp="1"/>
          </p:cNvSpPr>
          <p:nvPr>
            <p:ph type="title"/>
          </p:nvPr>
        </p:nvSpPr>
        <p:spPr/>
        <p:txBody>
          <a:bodyPr/>
          <a:lstStyle/>
          <a:p>
            <a:r>
              <a:rPr lang="en-US" dirty="0"/>
              <a:t>I’m Too Busy For…</a:t>
            </a:r>
          </a:p>
        </p:txBody>
      </p:sp>
      <p:sp>
        <p:nvSpPr>
          <p:cNvPr id="3" name="Content Placeholder 2">
            <a:extLst>
              <a:ext uri="{FF2B5EF4-FFF2-40B4-BE49-F238E27FC236}">
                <a16:creationId xmlns:a16="http://schemas.microsoft.com/office/drawing/2014/main" id="{E5B1962C-1C53-F184-8091-0D8DD0A3C24C}"/>
              </a:ext>
            </a:extLst>
          </p:cNvPr>
          <p:cNvSpPr>
            <a:spLocks noGrp="1"/>
          </p:cNvSpPr>
          <p:nvPr>
            <p:ph idx="1"/>
          </p:nvPr>
        </p:nvSpPr>
        <p:spPr/>
        <p:txBody>
          <a:bodyPr>
            <a:noAutofit/>
          </a:bodyPr>
          <a:lstStyle/>
          <a:p>
            <a:pPr marL="342900" marR="0" lvl="0" indent="-342900" algn="just">
              <a:lnSpc>
                <a:spcPct val="100000"/>
              </a:lnSpc>
              <a:spcBef>
                <a:spcPts val="0"/>
              </a:spcBef>
              <a:spcAft>
                <a:spcPts val="1300"/>
              </a:spcAft>
              <a:buFont typeface="+mj-lt"/>
              <a:buAutoNum type="arabicPeriod"/>
            </a:pPr>
            <a:r>
              <a:rPr lang="en-US" sz="2200" dirty="0">
                <a:effectLst/>
                <a:latin typeface="Candara" panose="020E0502030303020204" pitchFamily="34" charset="0"/>
                <a:ea typeface="Times New Roman" panose="02020603050405020304" pitchFamily="18" charset="0"/>
              </a:rPr>
              <a:t>“Sabbath” is an Hebrew word that means “rest.” In the Old Testament, God’s people had particular times when God told them they had to rest (those rules no longer need to be followed because they were fulfilled in Jesus—Colossians 2:16). </a:t>
            </a:r>
            <a:r>
              <a:rPr lang="en-US" sz="2200" b="1" dirty="0">
                <a:effectLst/>
                <a:latin typeface="Candara" panose="020E0502030303020204" pitchFamily="34" charset="0"/>
                <a:ea typeface="Times New Roman" panose="02020603050405020304" pitchFamily="18" charset="0"/>
              </a:rPr>
              <a:t>Based on the passages below, share at least two of God’s purposes for the Sabbath day.</a:t>
            </a:r>
            <a:endParaRPr lang="en-US" sz="2200" dirty="0">
              <a:effectLst/>
              <a:latin typeface="Candara" panose="020E0502030303020204" pitchFamily="34" charset="0"/>
              <a:ea typeface="Times New Roman" panose="02020603050405020304" pitchFamily="18" charset="0"/>
            </a:endParaRPr>
          </a:p>
          <a:p>
            <a:pPr lvl="1">
              <a:lnSpc>
                <a:spcPct val="100000"/>
              </a:lnSpc>
              <a:spcBef>
                <a:spcPts val="600"/>
              </a:spcBef>
            </a:pPr>
            <a:r>
              <a:rPr lang="en-US" sz="2000" dirty="0">
                <a:effectLst/>
                <a:latin typeface="Candara" panose="020E0502030303020204" pitchFamily="34" charset="0"/>
                <a:ea typeface="Times New Roman" panose="02020603050405020304" pitchFamily="18" charset="0"/>
              </a:rPr>
              <a:t>Exodus 20:8-11</a:t>
            </a:r>
            <a:endParaRPr lang="en-US" sz="2000" dirty="0">
              <a:latin typeface="Candara" panose="020E0502030303020204" pitchFamily="34" charset="0"/>
              <a:ea typeface="Times New Roman" panose="02020603050405020304" pitchFamily="18" charset="0"/>
            </a:endParaRPr>
          </a:p>
          <a:p>
            <a:pPr lvl="1">
              <a:lnSpc>
                <a:spcPct val="100000"/>
              </a:lnSpc>
              <a:spcBef>
                <a:spcPts val="600"/>
              </a:spcBef>
            </a:pPr>
            <a:r>
              <a:rPr lang="en-US" sz="2000" dirty="0">
                <a:effectLst/>
                <a:latin typeface="Candara" panose="020E0502030303020204" pitchFamily="34" charset="0"/>
                <a:ea typeface="Times New Roman" panose="02020603050405020304" pitchFamily="18" charset="0"/>
              </a:rPr>
              <a:t>Exodus 23:10-13</a:t>
            </a:r>
            <a:endParaRPr lang="en-US" sz="2000" dirty="0">
              <a:latin typeface="Candara" panose="020E0502030303020204" pitchFamily="34" charset="0"/>
              <a:ea typeface="Times New Roman" panose="02020603050405020304" pitchFamily="18" charset="0"/>
            </a:endParaRPr>
          </a:p>
          <a:p>
            <a:pPr lvl="1">
              <a:lnSpc>
                <a:spcPct val="100000"/>
              </a:lnSpc>
              <a:spcBef>
                <a:spcPts val="600"/>
              </a:spcBef>
            </a:pPr>
            <a:r>
              <a:rPr lang="en-US" sz="2000" dirty="0">
                <a:effectLst/>
                <a:latin typeface="Candara" panose="020E0502030303020204" pitchFamily="34" charset="0"/>
                <a:ea typeface="Times New Roman" panose="02020603050405020304" pitchFamily="18" charset="0"/>
              </a:rPr>
              <a:t>Leviticus 23:3-8</a:t>
            </a:r>
            <a:endParaRPr lang="en-US" sz="2000" dirty="0">
              <a:latin typeface="Candara" panose="020E0502030303020204" pitchFamily="34" charset="0"/>
              <a:ea typeface="Times New Roman" panose="02020603050405020304" pitchFamily="18" charset="0"/>
            </a:endParaRPr>
          </a:p>
          <a:p>
            <a:pPr lvl="1">
              <a:lnSpc>
                <a:spcPct val="100000"/>
              </a:lnSpc>
              <a:spcBef>
                <a:spcPts val="600"/>
              </a:spcBef>
            </a:pPr>
            <a:r>
              <a:rPr lang="en-US" sz="2000" dirty="0">
                <a:effectLst/>
                <a:latin typeface="Candara" panose="020E0502030303020204" pitchFamily="34" charset="0"/>
                <a:ea typeface="Times New Roman" panose="02020603050405020304" pitchFamily="18" charset="0"/>
              </a:rPr>
              <a:t>Mark 2:27-28</a:t>
            </a:r>
            <a:endParaRPr lang="en-US" sz="2000" dirty="0">
              <a:latin typeface="Candara" panose="020E0502030303020204" pitchFamily="34" charset="0"/>
              <a:ea typeface="Times New Roman" panose="02020603050405020304" pitchFamily="18" charset="0"/>
            </a:endParaRPr>
          </a:p>
          <a:p>
            <a:pPr lvl="1">
              <a:lnSpc>
                <a:spcPct val="100000"/>
              </a:lnSpc>
              <a:spcBef>
                <a:spcPts val="600"/>
              </a:spcBef>
            </a:pPr>
            <a:r>
              <a:rPr lang="en-US" sz="2000" dirty="0">
                <a:effectLst/>
                <a:latin typeface="Candara" panose="020E0502030303020204" pitchFamily="34" charset="0"/>
                <a:ea typeface="Times New Roman" panose="02020603050405020304" pitchFamily="18" charset="0"/>
              </a:rPr>
              <a:t>Luke 13:10-17</a:t>
            </a:r>
          </a:p>
        </p:txBody>
      </p:sp>
    </p:spTree>
    <p:extLst>
      <p:ext uri="{BB962C8B-B14F-4D97-AF65-F5344CB8AC3E}">
        <p14:creationId xmlns:p14="http://schemas.microsoft.com/office/powerpoint/2010/main" val="325678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9CF2-24BF-F361-04DD-F18556859D94}"/>
              </a:ext>
            </a:extLst>
          </p:cNvPr>
          <p:cNvSpPr>
            <a:spLocks noGrp="1"/>
          </p:cNvSpPr>
          <p:nvPr>
            <p:ph type="title"/>
          </p:nvPr>
        </p:nvSpPr>
        <p:spPr/>
        <p:txBody>
          <a:bodyPr/>
          <a:lstStyle/>
          <a:p>
            <a:r>
              <a:rPr lang="en-US" dirty="0"/>
              <a:t>I’m Too Busy For…</a:t>
            </a:r>
          </a:p>
        </p:txBody>
      </p:sp>
      <p:sp>
        <p:nvSpPr>
          <p:cNvPr id="3" name="Content Placeholder 2">
            <a:extLst>
              <a:ext uri="{FF2B5EF4-FFF2-40B4-BE49-F238E27FC236}">
                <a16:creationId xmlns:a16="http://schemas.microsoft.com/office/drawing/2014/main" id="{E5B1962C-1C53-F184-8091-0D8DD0A3C24C}"/>
              </a:ext>
            </a:extLst>
          </p:cNvPr>
          <p:cNvSpPr>
            <a:spLocks noGrp="1"/>
          </p:cNvSpPr>
          <p:nvPr>
            <p:ph idx="1"/>
          </p:nvPr>
        </p:nvSpPr>
        <p:spPr/>
        <p:txBody>
          <a:bodyPr>
            <a:noAutofit/>
          </a:bodyPr>
          <a:lstStyle/>
          <a:p>
            <a:pPr marL="457200" marR="0" lvl="0" indent="-457200" algn="just">
              <a:lnSpc>
                <a:spcPct val="100000"/>
              </a:lnSpc>
              <a:spcBef>
                <a:spcPts val="0"/>
              </a:spcBef>
              <a:spcAft>
                <a:spcPts val="300"/>
              </a:spcAft>
              <a:buFont typeface="+mj-lt"/>
              <a:buAutoNum type="arabicPeriod" startAt="2"/>
            </a:pPr>
            <a:r>
              <a:rPr lang="en-US" sz="2200" dirty="0">
                <a:effectLst/>
                <a:latin typeface="Candara" panose="020E0502030303020204" pitchFamily="34" charset="0"/>
                <a:ea typeface="Times New Roman" panose="02020603050405020304" pitchFamily="18" charset="0"/>
              </a:rPr>
              <a:t>God meant to give his people incredible blessings through his “rest” (and he still does today). </a:t>
            </a:r>
            <a:r>
              <a:rPr lang="en-US" sz="2200" b="1" dirty="0">
                <a:effectLst/>
                <a:latin typeface="Candara" panose="020E0502030303020204" pitchFamily="34" charset="0"/>
                <a:ea typeface="Times New Roman" panose="02020603050405020304" pitchFamily="18" charset="0"/>
              </a:rPr>
              <a:t>Read the passages below and identify some reasons God’s people did not enjoy this rest. </a:t>
            </a:r>
            <a:endParaRPr lang="en-US" sz="2200" dirty="0">
              <a:effectLst/>
              <a:latin typeface="Candara" panose="020E0502030303020204" pitchFamily="34" charset="0"/>
              <a:ea typeface="Times New Roman" panose="02020603050405020304" pitchFamily="18" charset="0"/>
            </a:endParaRPr>
          </a:p>
          <a:p>
            <a:pPr lvl="1">
              <a:lnSpc>
                <a:spcPct val="100000"/>
              </a:lnSpc>
              <a:spcBef>
                <a:spcPts val="600"/>
              </a:spcBef>
            </a:pPr>
            <a:r>
              <a:rPr lang="en-US" sz="2000" dirty="0">
                <a:effectLst/>
                <a:latin typeface="Candara" panose="020E0502030303020204" pitchFamily="34" charset="0"/>
                <a:ea typeface="Times New Roman" panose="02020603050405020304" pitchFamily="18" charset="0"/>
              </a:rPr>
              <a:t>Exodus 16:21-30</a:t>
            </a:r>
          </a:p>
          <a:p>
            <a:pPr lvl="1">
              <a:lnSpc>
                <a:spcPct val="100000"/>
              </a:lnSpc>
              <a:spcBef>
                <a:spcPts val="600"/>
              </a:spcBef>
            </a:pPr>
            <a:r>
              <a:rPr lang="en-US" sz="2000" dirty="0">
                <a:effectLst/>
                <a:latin typeface="Candara" panose="020E0502030303020204" pitchFamily="34" charset="0"/>
                <a:ea typeface="Times New Roman" panose="02020603050405020304" pitchFamily="18" charset="0"/>
              </a:rPr>
              <a:t>Amos 8:3-12</a:t>
            </a:r>
          </a:p>
          <a:p>
            <a:pPr lvl="1">
              <a:lnSpc>
                <a:spcPct val="100000"/>
              </a:lnSpc>
              <a:spcBef>
                <a:spcPts val="600"/>
              </a:spcBef>
              <a:spcAft>
                <a:spcPts val="1300"/>
              </a:spcAft>
            </a:pPr>
            <a:r>
              <a:rPr lang="en-US" sz="2000" dirty="0">
                <a:effectLst/>
                <a:latin typeface="Candara" panose="020E0502030303020204" pitchFamily="34" charset="0"/>
                <a:ea typeface="Times New Roman" panose="02020603050405020304" pitchFamily="18" charset="0"/>
              </a:rPr>
              <a:t>Hebrews 4:1-2, 6</a:t>
            </a:r>
          </a:p>
          <a:p>
            <a:pPr marL="342900" marR="0" lvl="0" indent="-342900">
              <a:lnSpc>
                <a:spcPct val="100000"/>
              </a:lnSpc>
              <a:spcBef>
                <a:spcPts val="600"/>
              </a:spcBef>
              <a:spcAft>
                <a:spcPts val="0"/>
              </a:spcAft>
              <a:buFont typeface="+mj-lt"/>
              <a:buAutoNum type="arabicPeriod" startAt="2"/>
            </a:pPr>
            <a:r>
              <a:rPr lang="en-US" sz="2200" dirty="0">
                <a:effectLst/>
                <a:latin typeface="Candara" panose="020E0502030303020204" pitchFamily="34" charset="0"/>
                <a:ea typeface="Times New Roman" panose="02020603050405020304" pitchFamily="18" charset="0"/>
              </a:rPr>
              <a:t>Pick one reason from question #2 that you think is common still today and explain why.</a:t>
            </a:r>
          </a:p>
        </p:txBody>
      </p:sp>
    </p:spTree>
    <p:extLst>
      <p:ext uri="{BB962C8B-B14F-4D97-AF65-F5344CB8AC3E}">
        <p14:creationId xmlns:p14="http://schemas.microsoft.com/office/powerpoint/2010/main" val="320123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9CF2-24BF-F361-04DD-F18556859D94}"/>
              </a:ext>
            </a:extLst>
          </p:cNvPr>
          <p:cNvSpPr>
            <a:spLocks noGrp="1"/>
          </p:cNvSpPr>
          <p:nvPr>
            <p:ph type="title"/>
          </p:nvPr>
        </p:nvSpPr>
        <p:spPr/>
        <p:txBody>
          <a:bodyPr/>
          <a:lstStyle/>
          <a:p>
            <a:r>
              <a:rPr lang="en-US" dirty="0"/>
              <a:t>I’m Too Busy For…</a:t>
            </a:r>
          </a:p>
        </p:txBody>
      </p:sp>
      <p:sp>
        <p:nvSpPr>
          <p:cNvPr id="3" name="Content Placeholder 2">
            <a:extLst>
              <a:ext uri="{FF2B5EF4-FFF2-40B4-BE49-F238E27FC236}">
                <a16:creationId xmlns:a16="http://schemas.microsoft.com/office/drawing/2014/main" id="{E5B1962C-1C53-F184-8091-0D8DD0A3C24C}"/>
              </a:ext>
            </a:extLst>
          </p:cNvPr>
          <p:cNvSpPr>
            <a:spLocks noGrp="1"/>
          </p:cNvSpPr>
          <p:nvPr>
            <p:ph idx="1"/>
          </p:nvPr>
        </p:nvSpPr>
        <p:spPr/>
        <p:txBody>
          <a:bodyPr>
            <a:noAutofit/>
          </a:bodyPr>
          <a:lstStyle/>
          <a:p>
            <a:pPr marL="457200" marR="0" lvl="0" indent="-457200" algn="just">
              <a:lnSpc>
                <a:spcPct val="100000"/>
              </a:lnSpc>
              <a:spcBef>
                <a:spcPts val="0"/>
              </a:spcBef>
              <a:spcAft>
                <a:spcPts val="300"/>
              </a:spcAft>
              <a:buFont typeface="+mj-lt"/>
              <a:buAutoNum type="arabicPeriod" startAt="4"/>
            </a:pPr>
            <a:r>
              <a:rPr lang="en-US" sz="2200" dirty="0">
                <a:effectLst/>
                <a:latin typeface="Candara" panose="020E0502030303020204" pitchFamily="34" charset="0"/>
                <a:ea typeface="Times New Roman" panose="02020603050405020304" pitchFamily="18" charset="0"/>
              </a:rPr>
              <a:t>On your own, read Luke 10:38-42. Then read the excerpts of a survey below. Compare the experiences of Mary and Martha to most people in modern day America (or your own experience). </a:t>
            </a:r>
          </a:p>
          <a:p>
            <a:pPr lvl="1" algn="just">
              <a:lnSpc>
                <a:spcPct val="100000"/>
              </a:lnSpc>
              <a:spcBef>
                <a:spcPts val="0"/>
              </a:spcBef>
              <a:spcAft>
                <a:spcPts val="300"/>
              </a:spcAft>
            </a:pPr>
            <a:r>
              <a:rPr lang="en-US" sz="1800" dirty="0">
                <a:effectLst/>
                <a:latin typeface="Candara" panose="020E0502030303020204" pitchFamily="34" charset="0"/>
                <a:ea typeface="Times New Roman" panose="02020603050405020304" pitchFamily="18" charset="0"/>
              </a:rPr>
              <a:t>In a 2016 survey, about half of Americans (52%) said they’re usually trying to do two or more things at once. But just 11% of Americans said the fast pace of their lives was harming their health. In a 2018 survey, 60% of U.S. adults said they at least sometimes felt too busy to enjoy life</a:t>
            </a:r>
          </a:p>
          <a:p>
            <a:pPr lvl="1" algn="just">
              <a:lnSpc>
                <a:spcPct val="100000"/>
              </a:lnSpc>
              <a:spcBef>
                <a:spcPts val="0"/>
              </a:spcBef>
              <a:spcAft>
                <a:spcPts val="300"/>
              </a:spcAft>
            </a:pPr>
            <a:r>
              <a:rPr lang="en-US" sz="1800" dirty="0">
                <a:effectLst/>
                <a:latin typeface="Candara" panose="020E0502030303020204" pitchFamily="34" charset="0"/>
                <a:ea typeface="Times New Roman" panose="02020603050405020304" pitchFamily="18" charset="0"/>
              </a:rPr>
              <a:t>Seven-in-ten U.S. teens ages 13 to 17 said in a 2018 survey that anxiety and depression were a major problem among people their age in the community where they live</a:t>
            </a:r>
          </a:p>
          <a:p>
            <a:pPr lvl="1" algn="just">
              <a:lnSpc>
                <a:spcPct val="100000"/>
              </a:lnSpc>
              <a:spcBef>
                <a:spcPts val="0"/>
              </a:spcBef>
              <a:spcAft>
                <a:spcPts val="300"/>
              </a:spcAft>
            </a:pPr>
            <a:r>
              <a:rPr lang="en-US" sz="1800" dirty="0">
                <a:effectLst/>
                <a:latin typeface="Candara" panose="020E0502030303020204" pitchFamily="34" charset="0"/>
                <a:ea typeface="Times New Roman" panose="02020603050405020304" pitchFamily="18" charset="0"/>
              </a:rPr>
              <a:t>Seven out of ten adults (71%) said they look forward “a lot” to having a refreshing snooze</a:t>
            </a:r>
          </a:p>
          <a:p>
            <a:pPr lvl="1" algn="just">
              <a:lnSpc>
                <a:spcPct val="100000"/>
              </a:lnSpc>
              <a:spcBef>
                <a:spcPts val="0"/>
              </a:spcBef>
              <a:spcAft>
                <a:spcPts val="300"/>
              </a:spcAft>
            </a:pPr>
            <a:r>
              <a:rPr lang="en-US" sz="1800" dirty="0">
                <a:effectLst/>
                <a:latin typeface="Candara" panose="020E0502030303020204" pitchFamily="34" charset="0"/>
                <a:ea typeface="Times New Roman" panose="02020603050405020304" pitchFamily="18" charset="0"/>
              </a:rPr>
              <a:t>On average, people spend 3 hours and 15 minutes on their phones per day. </a:t>
            </a:r>
          </a:p>
          <a:p>
            <a:pPr lvl="1" algn="just">
              <a:lnSpc>
                <a:spcPct val="100000"/>
              </a:lnSpc>
              <a:spcBef>
                <a:spcPts val="0"/>
              </a:spcBef>
              <a:spcAft>
                <a:spcPts val="300"/>
              </a:spcAft>
            </a:pPr>
            <a:r>
              <a:rPr lang="en-US" sz="1800" dirty="0">
                <a:effectLst/>
                <a:latin typeface="Candara" panose="020E0502030303020204" pitchFamily="34" charset="0"/>
                <a:ea typeface="Times New Roman" panose="02020603050405020304" pitchFamily="18" charset="0"/>
              </a:rPr>
              <a:t>Individuals check their phones an average of 58 times each day.</a:t>
            </a:r>
          </a:p>
          <a:p>
            <a:pPr lvl="1" algn="just">
              <a:lnSpc>
                <a:spcPct val="100000"/>
              </a:lnSpc>
              <a:spcBef>
                <a:spcPts val="0"/>
              </a:spcBef>
              <a:spcAft>
                <a:spcPts val="300"/>
              </a:spcAft>
            </a:pPr>
            <a:r>
              <a:rPr lang="en-US" sz="1800" dirty="0">
                <a:effectLst/>
                <a:latin typeface="Candara" panose="020E0502030303020204" pitchFamily="34" charset="0"/>
                <a:ea typeface="Times New Roman" panose="02020603050405020304" pitchFamily="18" charset="0"/>
              </a:rPr>
              <a:t>22% of Americans attend church every week. 50% never or seldom attend. </a:t>
            </a:r>
          </a:p>
          <a:p>
            <a:pPr lvl="1">
              <a:lnSpc>
                <a:spcPct val="100000"/>
              </a:lnSpc>
              <a:spcBef>
                <a:spcPts val="0"/>
              </a:spcBef>
              <a:spcAft>
                <a:spcPts val="300"/>
              </a:spcAft>
            </a:pPr>
            <a:r>
              <a:rPr lang="en-US" sz="1800" dirty="0">
                <a:effectLst/>
                <a:latin typeface="Candara" panose="020E0502030303020204" pitchFamily="34" charset="0"/>
                <a:ea typeface="Times New Roman" panose="02020603050405020304" pitchFamily="18" charset="0"/>
              </a:rPr>
              <a:t>45% of “Scripture-reading” Americans read Scripture never or seldomly. </a:t>
            </a:r>
            <a:br>
              <a:rPr lang="en-US" sz="1800" dirty="0">
                <a:effectLst/>
                <a:latin typeface="Candara" panose="020E0502030303020204" pitchFamily="34" charset="0"/>
                <a:ea typeface="Times New Roman" panose="02020603050405020304" pitchFamily="18" charset="0"/>
              </a:rPr>
            </a:br>
            <a:r>
              <a:rPr lang="en-US" sz="1800" dirty="0">
                <a:effectLst/>
                <a:latin typeface="Candara" panose="020E0502030303020204" pitchFamily="34" charset="0"/>
                <a:ea typeface="Times New Roman" panose="02020603050405020304" pitchFamily="18" charset="0"/>
              </a:rPr>
              <a:t>8% read it “several times a year.”</a:t>
            </a:r>
          </a:p>
        </p:txBody>
      </p:sp>
    </p:spTree>
    <p:extLst>
      <p:ext uri="{BB962C8B-B14F-4D97-AF65-F5344CB8AC3E}">
        <p14:creationId xmlns:p14="http://schemas.microsoft.com/office/powerpoint/2010/main" val="361253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9CF2-24BF-F361-04DD-F18556859D94}"/>
              </a:ext>
            </a:extLst>
          </p:cNvPr>
          <p:cNvSpPr>
            <a:spLocks noGrp="1"/>
          </p:cNvSpPr>
          <p:nvPr>
            <p:ph type="title"/>
          </p:nvPr>
        </p:nvSpPr>
        <p:spPr/>
        <p:txBody>
          <a:bodyPr/>
          <a:lstStyle/>
          <a:p>
            <a:r>
              <a:rPr lang="en-US" dirty="0"/>
              <a:t>I’m Too Busy Not To…</a:t>
            </a:r>
          </a:p>
        </p:txBody>
      </p:sp>
      <p:sp>
        <p:nvSpPr>
          <p:cNvPr id="3" name="Content Placeholder 2">
            <a:extLst>
              <a:ext uri="{FF2B5EF4-FFF2-40B4-BE49-F238E27FC236}">
                <a16:creationId xmlns:a16="http://schemas.microsoft.com/office/drawing/2014/main" id="{E5B1962C-1C53-F184-8091-0D8DD0A3C24C}"/>
              </a:ext>
            </a:extLst>
          </p:cNvPr>
          <p:cNvSpPr>
            <a:spLocks noGrp="1"/>
          </p:cNvSpPr>
          <p:nvPr>
            <p:ph idx="1"/>
          </p:nvPr>
        </p:nvSpPr>
        <p:spPr/>
        <p:txBody>
          <a:bodyPr>
            <a:noAutofit/>
          </a:bodyPr>
          <a:lstStyle/>
          <a:p>
            <a:pPr marL="342900" marR="0" lvl="0" indent="-342900" algn="just">
              <a:lnSpc>
                <a:spcPct val="100000"/>
              </a:lnSpc>
              <a:spcBef>
                <a:spcPts val="0"/>
              </a:spcBef>
              <a:spcAft>
                <a:spcPts val="300"/>
              </a:spcAft>
              <a:buFont typeface="+mj-lt"/>
              <a:buAutoNum type="arabicPeriod"/>
            </a:pPr>
            <a:r>
              <a:rPr lang="en-US" sz="2200" dirty="0">
                <a:effectLst/>
                <a:latin typeface="Candara" panose="020E0502030303020204" pitchFamily="34" charset="0"/>
                <a:ea typeface="Times New Roman" panose="02020603050405020304" pitchFamily="18" charset="0"/>
              </a:rPr>
              <a:t>Martin Luther is quoted as saying, “Work, work, from morning until late at night. In fact, I have so much to do today that I shall spend the first three hours in prayer!” </a:t>
            </a:r>
            <a:r>
              <a:rPr lang="en-US" sz="2200" b="1" dirty="0">
                <a:effectLst/>
                <a:latin typeface="Candara" panose="020E0502030303020204" pitchFamily="34" charset="0"/>
                <a:ea typeface="Times New Roman" panose="02020603050405020304" pitchFamily="18" charset="0"/>
              </a:rPr>
              <a:t>Read the passages, then discuss the questions below.</a:t>
            </a:r>
            <a:endParaRPr lang="en-US" sz="2200" dirty="0">
              <a:effectLst/>
              <a:latin typeface="Candara" panose="020E0502030303020204" pitchFamily="34" charset="0"/>
              <a:ea typeface="Times New Roman" panose="02020603050405020304" pitchFamily="18" charset="0"/>
            </a:endParaRPr>
          </a:p>
          <a:p>
            <a:pPr lvl="1" algn="just">
              <a:lnSpc>
                <a:spcPct val="100000"/>
              </a:lnSpc>
              <a:spcBef>
                <a:spcPts val="600"/>
              </a:spcBef>
            </a:pPr>
            <a:r>
              <a:rPr lang="en-US" sz="2000" dirty="0">
                <a:effectLst/>
                <a:latin typeface="Candara" panose="020E0502030303020204" pitchFamily="34" charset="0"/>
                <a:ea typeface="Times New Roman" panose="02020603050405020304" pitchFamily="18" charset="0"/>
              </a:rPr>
              <a:t>Ecclesiastes 1:2-3, 8</a:t>
            </a:r>
          </a:p>
          <a:p>
            <a:pPr lvl="1" algn="just">
              <a:lnSpc>
                <a:spcPct val="100000"/>
              </a:lnSpc>
              <a:spcBef>
                <a:spcPts val="600"/>
              </a:spcBef>
            </a:pPr>
            <a:r>
              <a:rPr lang="en-US" sz="2000" dirty="0">
                <a:effectLst/>
                <a:latin typeface="Candara" panose="020E0502030303020204" pitchFamily="34" charset="0"/>
                <a:ea typeface="Times New Roman" panose="02020603050405020304" pitchFamily="18" charset="0"/>
              </a:rPr>
              <a:t>Ecclesiastes 2:24-25, 3:9-13</a:t>
            </a:r>
          </a:p>
          <a:p>
            <a:pPr lvl="1" algn="just">
              <a:lnSpc>
                <a:spcPct val="100000"/>
              </a:lnSpc>
              <a:spcBef>
                <a:spcPts val="600"/>
              </a:spcBef>
            </a:pPr>
            <a:r>
              <a:rPr lang="en-US" sz="2000" dirty="0">
                <a:effectLst/>
                <a:latin typeface="Candara" panose="020E0502030303020204" pitchFamily="34" charset="0"/>
                <a:ea typeface="Times New Roman" panose="02020603050405020304" pitchFamily="18" charset="0"/>
              </a:rPr>
              <a:t>Psalm 62:1-2, 5-8</a:t>
            </a:r>
          </a:p>
          <a:p>
            <a:pPr lvl="1" algn="just">
              <a:lnSpc>
                <a:spcPct val="100000"/>
              </a:lnSpc>
              <a:spcBef>
                <a:spcPts val="600"/>
              </a:spcBef>
            </a:pPr>
            <a:r>
              <a:rPr lang="en-US" sz="2000" dirty="0">
                <a:effectLst/>
                <a:latin typeface="Candara" panose="020E0502030303020204" pitchFamily="34" charset="0"/>
                <a:ea typeface="Times New Roman" panose="02020603050405020304" pitchFamily="18" charset="0"/>
              </a:rPr>
              <a:t>Matthew 11:28</a:t>
            </a:r>
          </a:p>
          <a:p>
            <a:pPr lvl="1" algn="just">
              <a:lnSpc>
                <a:spcPct val="100000"/>
              </a:lnSpc>
              <a:spcBef>
                <a:spcPts val="600"/>
              </a:spcBef>
            </a:pPr>
            <a:r>
              <a:rPr lang="en-US" sz="2000" dirty="0">
                <a:effectLst/>
                <a:latin typeface="Candara" panose="020E0502030303020204" pitchFamily="34" charset="0"/>
                <a:ea typeface="Times New Roman" panose="02020603050405020304" pitchFamily="18" charset="0"/>
              </a:rPr>
              <a:t>Hebrews 4:6-11, 14-16</a:t>
            </a:r>
          </a:p>
          <a:p>
            <a:pPr lvl="1" algn="just">
              <a:lnSpc>
                <a:spcPct val="100000"/>
              </a:lnSpc>
              <a:spcBef>
                <a:spcPts val="600"/>
              </a:spcBef>
            </a:pPr>
            <a:endParaRPr lang="en-US" sz="2000" dirty="0">
              <a:effectLst/>
              <a:latin typeface="Candara" panose="020E0502030303020204" pitchFamily="34" charset="0"/>
              <a:ea typeface="Times New Roman" panose="02020603050405020304" pitchFamily="18" charset="0"/>
            </a:endParaRPr>
          </a:p>
          <a:p>
            <a:pPr marR="0" indent="0">
              <a:lnSpc>
                <a:spcPct val="100000"/>
              </a:lnSpc>
              <a:spcBef>
                <a:spcPts val="0"/>
              </a:spcBef>
              <a:spcAft>
                <a:spcPts val="300"/>
              </a:spcAft>
              <a:buNone/>
            </a:pPr>
            <a:r>
              <a:rPr lang="en-US" sz="2200" dirty="0">
                <a:effectLst/>
                <a:latin typeface="Candara" panose="020E0502030303020204" pitchFamily="34" charset="0"/>
                <a:ea typeface="Times New Roman" panose="02020603050405020304" pitchFamily="18" charset="0"/>
              </a:rPr>
              <a:t>When is “busyness” good?</a:t>
            </a:r>
            <a:br>
              <a:rPr lang="en-US" sz="2200" dirty="0">
                <a:effectLst/>
                <a:latin typeface="Candara" panose="020E0502030303020204" pitchFamily="34" charset="0"/>
                <a:ea typeface="Times New Roman" panose="02020603050405020304" pitchFamily="18" charset="0"/>
              </a:rPr>
            </a:br>
            <a:r>
              <a:rPr lang="en-US" sz="2200" dirty="0">
                <a:effectLst/>
                <a:latin typeface="Candara" panose="020E0502030303020204" pitchFamily="34" charset="0"/>
                <a:ea typeface="Times New Roman" panose="02020603050405020304" pitchFamily="18" charset="0"/>
              </a:rPr>
              <a:t>When is “busyness” bad?</a:t>
            </a:r>
            <a:br>
              <a:rPr lang="en-US" sz="2200" dirty="0">
                <a:effectLst/>
                <a:latin typeface="Candara" panose="020E0502030303020204" pitchFamily="34" charset="0"/>
                <a:ea typeface="Times New Roman" panose="02020603050405020304" pitchFamily="18" charset="0"/>
              </a:rPr>
            </a:br>
            <a:endParaRPr lang="en-US" sz="2200" dirty="0">
              <a:effectLst/>
              <a:latin typeface="Candara" panose="020E0502030303020204" pitchFamily="34" charset="0"/>
              <a:ea typeface="Times New Roman" panose="02020603050405020304" pitchFamily="18" charset="0"/>
            </a:endParaRPr>
          </a:p>
        </p:txBody>
      </p:sp>
    </p:spTree>
    <p:extLst>
      <p:ext uri="{BB962C8B-B14F-4D97-AF65-F5344CB8AC3E}">
        <p14:creationId xmlns:p14="http://schemas.microsoft.com/office/powerpoint/2010/main" val="2717553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9CF2-24BF-F361-04DD-F18556859D94}"/>
              </a:ext>
            </a:extLst>
          </p:cNvPr>
          <p:cNvSpPr>
            <a:spLocks noGrp="1"/>
          </p:cNvSpPr>
          <p:nvPr>
            <p:ph type="title"/>
          </p:nvPr>
        </p:nvSpPr>
        <p:spPr/>
        <p:txBody>
          <a:bodyPr/>
          <a:lstStyle/>
          <a:p>
            <a:r>
              <a:rPr lang="en-US" dirty="0"/>
              <a:t>“Too Blessed to Be Stressed”</a:t>
            </a:r>
          </a:p>
        </p:txBody>
      </p:sp>
      <p:sp>
        <p:nvSpPr>
          <p:cNvPr id="3" name="Content Placeholder 2">
            <a:extLst>
              <a:ext uri="{FF2B5EF4-FFF2-40B4-BE49-F238E27FC236}">
                <a16:creationId xmlns:a16="http://schemas.microsoft.com/office/drawing/2014/main" id="{E5B1962C-1C53-F184-8091-0D8DD0A3C24C}"/>
              </a:ext>
            </a:extLst>
          </p:cNvPr>
          <p:cNvSpPr>
            <a:spLocks noGrp="1"/>
          </p:cNvSpPr>
          <p:nvPr>
            <p:ph idx="1"/>
          </p:nvPr>
        </p:nvSpPr>
        <p:spPr/>
        <p:txBody>
          <a:bodyPr>
            <a:noAutofit/>
          </a:bodyPr>
          <a:lstStyle/>
          <a:p>
            <a:pPr marL="342900" marR="0" lvl="0" indent="-342900" algn="just">
              <a:spcBef>
                <a:spcPts val="0"/>
              </a:spcBef>
              <a:spcAft>
                <a:spcPts val="300"/>
              </a:spcAft>
              <a:buFont typeface="+mj-lt"/>
              <a:buAutoNum type="arabicPeriod"/>
            </a:pPr>
            <a:r>
              <a:rPr lang="en-US" sz="2200" b="1" dirty="0">
                <a:effectLst/>
                <a:latin typeface="Candara" panose="020E0502030303020204" pitchFamily="34" charset="0"/>
                <a:ea typeface="Times New Roman" panose="02020603050405020304" pitchFamily="18" charset="0"/>
              </a:rPr>
              <a:t>“Work, work, work, from morning until late at night!”</a:t>
            </a:r>
            <a:r>
              <a:rPr lang="en-US" sz="2200" dirty="0">
                <a:effectLst/>
                <a:latin typeface="Candara" panose="020E0502030303020204" pitchFamily="34" charset="0"/>
                <a:ea typeface="Times New Roman" panose="02020603050405020304" pitchFamily="18" charset="0"/>
              </a:rPr>
              <a:t> Describe how a Christian’s “busy” day/week is different when he or she is “resting” in God’s word.</a:t>
            </a:r>
          </a:p>
        </p:txBody>
      </p:sp>
    </p:spTree>
    <p:extLst>
      <p:ext uri="{BB962C8B-B14F-4D97-AF65-F5344CB8AC3E}">
        <p14:creationId xmlns:p14="http://schemas.microsoft.com/office/powerpoint/2010/main" val="3725345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EDE3-EF08-4F53-C60B-E4AE7FC815E6}"/>
              </a:ext>
            </a:extLst>
          </p:cNvPr>
          <p:cNvSpPr>
            <a:spLocks noGrp="1"/>
          </p:cNvSpPr>
          <p:nvPr>
            <p:ph type="title"/>
          </p:nvPr>
        </p:nvSpPr>
        <p:spPr/>
        <p:txBody>
          <a:bodyPr/>
          <a:lstStyle/>
          <a:p>
            <a:r>
              <a:rPr lang="en-US" dirty="0"/>
              <a:t>Closing Activity</a:t>
            </a:r>
          </a:p>
        </p:txBody>
      </p:sp>
      <p:sp>
        <p:nvSpPr>
          <p:cNvPr id="3" name="Content Placeholder 2">
            <a:extLst>
              <a:ext uri="{FF2B5EF4-FFF2-40B4-BE49-F238E27FC236}">
                <a16:creationId xmlns:a16="http://schemas.microsoft.com/office/drawing/2014/main" id="{3D867AD6-395F-681C-9B0F-D7F8D74AB36E}"/>
              </a:ext>
            </a:extLst>
          </p:cNvPr>
          <p:cNvSpPr>
            <a:spLocks noGrp="1"/>
          </p:cNvSpPr>
          <p:nvPr>
            <p:ph idx="1"/>
          </p:nvPr>
        </p:nvSpPr>
        <p:spPr/>
        <p:txBody>
          <a:bodyPr>
            <a:noAutofit/>
          </a:bodyPr>
          <a:lstStyle/>
          <a:p>
            <a:pPr marL="0" indent="0">
              <a:lnSpc>
                <a:spcPct val="100000"/>
              </a:lnSpc>
              <a:buNone/>
            </a:pPr>
            <a:r>
              <a:rPr lang="en-US" sz="3600" b="1" dirty="0"/>
              <a:t>Brainstorm</a:t>
            </a:r>
          </a:p>
          <a:p>
            <a:pPr marL="0" indent="0">
              <a:lnSpc>
                <a:spcPct val="100000"/>
              </a:lnSpc>
              <a:buNone/>
            </a:pPr>
            <a:r>
              <a:rPr lang="en-US" dirty="0">
                <a:effectLst/>
                <a:latin typeface="Candara" panose="020E0502030303020204" pitchFamily="34" charset="0"/>
                <a:ea typeface="Times New Roman" panose="02020603050405020304" pitchFamily="18" charset="0"/>
                <a:cs typeface="Times New Roman" panose="02020603050405020304" pitchFamily="18" charset="0"/>
              </a:rPr>
              <a:t>Take a few minutes to think about </a:t>
            </a:r>
            <a:r>
              <a:rPr lang="en-US" dirty="0" err="1">
                <a:effectLst/>
                <a:latin typeface="Candara" panose="020E0502030303020204" pitchFamily="34" charset="0"/>
                <a:ea typeface="Times New Roman" panose="02020603050405020304" pitchFamily="18" charset="0"/>
                <a:cs typeface="Times New Roman" panose="02020603050405020304" pitchFamily="18" charset="0"/>
              </a:rPr>
              <a:t>Skalmann’s</a:t>
            </a:r>
            <a:r>
              <a:rPr lang="en-US" dirty="0">
                <a:effectLst/>
                <a:latin typeface="Candara" panose="020E0502030303020204" pitchFamily="34" charset="0"/>
                <a:ea typeface="Times New Roman" panose="02020603050405020304" pitchFamily="18" charset="0"/>
                <a:cs typeface="Times New Roman" panose="02020603050405020304" pitchFamily="18" charset="0"/>
              </a:rPr>
              <a:t> clock again. Fill in at least three things (and you can even include actual times if you want) that you can include in your day to help you find </a:t>
            </a:r>
            <a:r>
              <a:rPr lang="en-US" i="1" dirty="0">
                <a:effectLst/>
                <a:latin typeface="Candara" panose="020E0502030303020204" pitchFamily="34" charset="0"/>
                <a:ea typeface="Times New Roman" panose="02020603050405020304" pitchFamily="18" charset="0"/>
                <a:cs typeface="Times New Roman" panose="02020603050405020304" pitchFamily="18" charset="0"/>
              </a:rPr>
              <a:t>time to pause</a:t>
            </a:r>
            <a:r>
              <a:rPr lang="en-US" dirty="0">
                <a:effectLst/>
                <a:latin typeface="Candara" panose="020E0502030303020204" pitchFamily="34" charset="0"/>
                <a:ea typeface="Times New Roman" panose="02020603050405020304" pitchFamily="18" charset="0"/>
                <a:cs typeface="Times New Roman" panose="02020603050405020304" pitchFamily="18" charset="0"/>
              </a:rPr>
              <a:t> in God’s Word.</a:t>
            </a:r>
            <a:r>
              <a:rPr lang="en-US" dirty="0">
                <a:effectLst/>
                <a:latin typeface="Candara" panose="020E0502030303020204" pitchFamily="34" charset="0"/>
              </a:rPr>
              <a:t> </a:t>
            </a:r>
            <a:endParaRPr lang="en-US" dirty="0">
              <a:latin typeface="Candara" panose="020E0502030303020204" pitchFamily="34" charset="0"/>
            </a:endParaRPr>
          </a:p>
        </p:txBody>
      </p:sp>
    </p:spTree>
    <p:extLst>
      <p:ext uri="{BB962C8B-B14F-4D97-AF65-F5344CB8AC3E}">
        <p14:creationId xmlns:p14="http://schemas.microsoft.com/office/powerpoint/2010/main" val="1739830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678</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vt:lpstr>
      <vt:lpstr>Calibri</vt:lpstr>
      <vt:lpstr>Candara</vt:lpstr>
      <vt:lpstr>Office Theme</vt:lpstr>
      <vt:lpstr>Custom Design</vt:lpstr>
      <vt:lpstr>1_Custom Design</vt:lpstr>
      <vt:lpstr>PowerPoint Presentation</vt:lpstr>
      <vt:lpstr>A Time for Everything</vt:lpstr>
      <vt:lpstr>Introductory Activity</vt:lpstr>
      <vt:lpstr>I’m Too Busy For…</vt:lpstr>
      <vt:lpstr>I’m Too Busy For…</vt:lpstr>
      <vt:lpstr>I’m Too Busy For…</vt:lpstr>
      <vt:lpstr>I’m Too Busy Not To…</vt:lpstr>
      <vt:lpstr>“Too Blessed to Be Stressed”</vt:lpstr>
      <vt:lpstr>Closing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Briana Lambrecht</dc:creator>
  <cp:lastModifiedBy>Laura Schulz</cp:lastModifiedBy>
  <cp:revision>32</cp:revision>
  <dcterms:created xsi:type="dcterms:W3CDTF">2023-03-13T13:44:47Z</dcterms:created>
  <dcterms:modified xsi:type="dcterms:W3CDTF">2023-06-02T15:10:46Z</dcterms:modified>
</cp:coreProperties>
</file>