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6" r:id="rId2"/>
    <p:sldMasterId id="2147483664" r:id="rId3"/>
  </p:sldMasterIdLst>
  <p:handoutMasterIdLst>
    <p:handoutMasterId r:id="rId18"/>
  </p:handoutMasterIdLst>
  <p:sldIdLst>
    <p:sldId id="256" r:id="rId4"/>
    <p:sldId id="257" r:id="rId5"/>
    <p:sldId id="258" r:id="rId6"/>
    <p:sldId id="259" r:id="rId7"/>
    <p:sldId id="261" r:id="rId8"/>
    <p:sldId id="262" r:id="rId9"/>
    <p:sldId id="263" r:id="rId10"/>
    <p:sldId id="264" r:id="rId11"/>
    <p:sldId id="265" r:id="rId12"/>
    <p:sldId id="266" r:id="rId13"/>
    <p:sldId id="267" r:id="rId14"/>
    <p:sldId id="268"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2F38"/>
    <a:srgbClr val="F6F4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36"/>
    <p:restoredTop sz="94670"/>
  </p:normalViewPr>
  <p:slideViewPr>
    <p:cSldViewPr snapToGrid="0">
      <p:cViewPr varScale="1">
        <p:scale>
          <a:sx n="108" d="100"/>
          <a:sy n="108" d="100"/>
        </p:scale>
        <p:origin x="540" y="102"/>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84C444-DF79-7681-CD0A-933A090715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A8247A-CABA-615A-BE17-1A2B903D31D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DD4FAC-FF44-D64B-A1FB-831550C1672E}" type="datetimeFigureOut">
              <a:rPr lang="en-US" smtClean="0"/>
              <a:t>6/2/2023</a:t>
            </a:fld>
            <a:endParaRPr lang="en-US"/>
          </a:p>
        </p:txBody>
      </p:sp>
      <p:sp>
        <p:nvSpPr>
          <p:cNvPr id="4" name="Footer Placeholder 3">
            <a:extLst>
              <a:ext uri="{FF2B5EF4-FFF2-40B4-BE49-F238E27FC236}">
                <a16:creationId xmlns:a16="http://schemas.microsoft.com/office/drawing/2014/main" id="{B5B0890E-5F8B-1B62-C6BD-850A7DAB2E3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52DE6B-D711-BAD0-67C9-DC0FFE08F2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4192EA-8E93-8A43-B3CE-66A9CAE625F0}" type="slidenum">
              <a:rPr lang="en-US" smtClean="0"/>
              <a:t>‹#›</a:t>
            </a:fld>
            <a:endParaRPr lang="en-US"/>
          </a:p>
        </p:txBody>
      </p:sp>
    </p:spTree>
    <p:extLst>
      <p:ext uri="{BB962C8B-B14F-4D97-AF65-F5344CB8AC3E}">
        <p14:creationId xmlns:p14="http://schemas.microsoft.com/office/powerpoint/2010/main" val="188667515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44B18-0B67-0E8B-0C88-59F8D09264CC}"/>
              </a:ext>
            </a:extLst>
          </p:cNvPr>
          <p:cNvSpPr>
            <a:spLocks noGrp="1"/>
          </p:cNvSpPr>
          <p:nvPr>
            <p:ph type="ctrTitle"/>
          </p:nvPr>
        </p:nvSpPr>
        <p:spPr>
          <a:xfrm>
            <a:off x="1524000" y="1122363"/>
            <a:ext cx="9144000" cy="2387600"/>
          </a:xfrm>
        </p:spPr>
        <p:txBody>
          <a:bodyPr anchor="b"/>
          <a:lstStyle>
            <a:lvl1pPr algn="ctr">
              <a:defRPr sz="6000">
                <a:solidFill>
                  <a:srgbClr val="F6F4E7"/>
                </a:solidFill>
              </a:defRPr>
            </a:lvl1pPr>
          </a:lstStyle>
          <a:p>
            <a:r>
              <a:rPr lang="en-US" dirty="0"/>
              <a:t>Click to edit Master title style</a:t>
            </a:r>
          </a:p>
        </p:txBody>
      </p:sp>
      <p:sp>
        <p:nvSpPr>
          <p:cNvPr id="3" name="Subtitle 2">
            <a:extLst>
              <a:ext uri="{FF2B5EF4-FFF2-40B4-BE49-F238E27FC236}">
                <a16:creationId xmlns:a16="http://schemas.microsoft.com/office/drawing/2014/main" id="{1819E37E-1485-8A11-B1F8-4524BD24972C}"/>
              </a:ext>
            </a:extLst>
          </p:cNvPr>
          <p:cNvSpPr>
            <a:spLocks noGrp="1"/>
          </p:cNvSpPr>
          <p:nvPr>
            <p:ph type="subTitle" idx="1"/>
          </p:nvPr>
        </p:nvSpPr>
        <p:spPr>
          <a:xfrm>
            <a:off x="1524000" y="3602038"/>
            <a:ext cx="9144000" cy="1655762"/>
          </a:xfrm>
        </p:spPr>
        <p:txBody>
          <a:bodyPr/>
          <a:lstStyle>
            <a:lvl1pPr marL="0" indent="0" algn="ctr">
              <a:buNone/>
              <a:defRPr sz="2400">
                <a:solidFill>
                  <a:srgbClr val="F6F4E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E156E0-9B28-7070-D53C-4AAEED01601E}"/>
              </a:ext>
            </a:extLst>
          </p:cNvPr>
          <p:cNvSpPr>
            <a:spLocks noGrp="1"/>
          </p:cNvSpPr>
          <p:nvPr>
            <p:ph type="dt" sz="half" idx="10"/>
          </p:nvPr>
        </p:nvSpPr>
        <p:spPr/>
        <p:txBody>
          <a:bodyPr/>
          <a:lstStyle/>
          <a:p>
            <a:fld id="{D1C1802E-C216-3340-BBDD-97FFEE7FF1A7}" type="datetimeFigureOut">
              <a:rPr lang="en-US" smtClean="0"/>
              <a:t>6/2/2023</a:t>
            </a:fld>
            <a:endParaRPr lang="en-US"/>
          </a:p>
        </p:txBody>
      </p:sp>
      <p:sp>
        <p:nvSpPr>
          <p:cNvPr id="5" name="Footer Placeholder 4">
            <a:extLst>
              <a:ext uri="{FF2B5EF4-FFF2-40B4-BE49-F238E27FC236}">
                <a16:creationId xmlns:a16="http://schemas.microsoft.com/office/drawing/2014/main" id="{7B3EAFE6-6B32-8A2F-AA37-D1794D36ED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B05651-7CA6-9172-BB13-F95823319C8C}"/>
              </a:ext>
            </a:extLst>
          </p:cNvPr>
          <p:cNvSpPr>
            <a:spLocks noGrp="1"/>
          </p:cNvSpPr>
          <p:nvPr>
            <p:ph type="sldNum" sz="quarter" idx="12"/>
          </p:nvPr>
        </p:nvSpPr>
        <p:spPr/>
        <p:txBody>
          <a:bodyPr/>
          <a:lstStyle/>
          <a:p>
            <a:fld id="{23D5E9DE-08FE-884C-A85D-3E507767F05C}" type="slidenum">
              <a:rPr lang="en-US" smtClean="0"/>
              <a:t>‹#›</a:t>
            </a:fld>
            <a:endParaRPr lang="en-US"/>
          </a:p>
        </p:txBody>
      </p:sp>
    </p:spTree>
    <p:extLst>
      <p:ext uri="{BB962C8B-B14F-4D97-AF65-F5344CB8AC3E}">
        <p14:creationId xmlns:p14="http://schemas.microsoft.com/office/powerpoint/2010/main" val="3645463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2AE2C-3D79-6B80-B855-D7FBD7E62692}"/>
              </a:ext>
            </a:extLst>
          </p:cNvPr>
          <p:cNvSpPr>
            <a:spLocks noGrp="1"/>
          </p:cNvSpPr>
          <p:nvPr>
            <p:ph type="title"/>
          </p:nvPr>
        </p:nvSpPr>
        <p:spPr/>
        <p:txBody>
          <a:bodyPr/>
          <a:lstStyle>
            <a:lvl1pPr>
              <a:defRPr>
                <a:solidFill>
                  <a:srgbClr val="F6F4E7"/>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1D241FD6-62FB-2B38-A187-CDC8AFC0D1ED}"/>
              </a:ext>
            </a:extLst>
          </p:cNvPr>
          <p:cNvSpPr>
            <a:spLocks noGrp="1"/>
          </p:cNvSpPr>
          <p:nvPr>
            <p:ph type="dt" sz="half" idx="10"/>
          </p:nvPr>
        </p:nvSpPr>
        <p:spPr/>
        <p:txBody>
          <a:bodyPr/>
          <a:lstStyle/>
          <a:p>
            <a:fld id="{99C40B1C-3C53-6841-AFC1-352884FAC929}" type="datetimeFigureOut">
              <a:rPr lang="en-US" smtClean="0"/>
              <a:t>6/2/2023</a:t>
            </a:fld>
            <a:endParaRPr lang="en-US"/>
          </a:p>
        </p:txBody>
      </p:sp>
      <p:sp>
        <p:nvSpPr>
          <p:cNvPr id="4" name="Footer Placeholder 3">
            <a:extLst>
              <a:ext uri="{FF2B5EF4-FFF2-40B4-BE49-F238E27FC236}">
                <a16:creationId xmlns:a16="http://schemas.microsoft.com/office/drawing/2014/main" id="{8D356B0A-C73F-5132-BE9A-273C19B221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1A1D70-3973-E578-69B2-6E2579086E4D}"/>
              </a:ext>
            </a:extLst>
          </p:cNvPr>
          <p:cNvSpPr>
            <a:spLocks noGrp="1"/>
          </p:cNvSpPr>
          <p:nvPr>
            <p:ph type="sldNum" sz="quarter" idx="12"/>
          </p:nvPr>
        </p:nvSpPr>
        <p:spPr/>
        <p:txBody>
          <a:bodyPr/>
          <a:lstStyle/>
          <a:p>
            <a:fld id="{B8F6E774-A51F-F44F-861B-A9B9D56B6FE4}" type="slidenum">
              <a:rPr lang="en-US" smtClean="0"/>
              <a:t>‹#›</a:t>
            </a:fld>
            <a:endParaRPr lang="en-US"/>
          </a:p>
        </p:txBody>
      </p:sp>
    </p:spTree>
    <p:extLst>
      <p:ext uri="{BB962C8B-B14F-4D97-AF65-F5344CB8AC3E}">
        <p14:creationId xmlns:p14="http://schemas.microsoft.com/office/powerpoint/2010/main" val="4052097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445831-DE56-C96C-B67B-99B1BFEED238}"/>
              </a:ext>
            </a:extLst>
          </p:cNvPr>
          <p:cNvSpPr>
            <a:spLocks noGrp="1"/>
          </p:cNvSpPr>
          <p:nvPr>
            <p:ph type="dt" sz="half" idx="10"/>
          </p:nvPr>
        </p:nvSpPr>
        <p:spPr/>
        <p:txBody>
          <a:bodyPr/>
          <a:lstStyle/>
          <a:p>
            <a:fld id="{99C40B1C-3C53-6841-AFC1-352884FAC929}" type="datetimeFigureOut">
              <a:rPr lang="en-US" smtClean="0"/>
              <a:t>6/2/2023</a:t>
            </a:fld>
            <a:endParaRPr lang="en-US"/>
          </a:p>
        </p:txBody>
      </p:sp>
      <p:sp>
        <p:nvSpPr>
          <p:cNvPr id="3" name="Footer Placeholder 2">
            <a:extLst>
              <a:ext uri="{FF2B5EF4-FFF2-40B4-BE49-F238E27FC236}">
                <a16:creationId xmlns:a16="http://schemas.microsoft.com/office/drawing/2014/main" id="{79BD54C4-97B0-6484-3677-36F020103E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B6FFEA-4C87-7444-82AF-6EF55AEEC871}"/>
              </a:ext>
            </a:extLst>
          </p:cNvPr>
          <p:cNvSpPr>
            <a:spLocks noGrp="1"/>
          </p:cNvSpPr>
          <p:nvPr>
            <p:ph type="sldNum" sz="quarter" idx="12"/>
          </p:nvPr>
        </p:nvSpPr>
        <p:spPr/>
        <p:txBody>
          <a:bodyPr/>
          <a:lstStyle/>
          <a:p>
            <a:fld id="{B8F6E774-A51F-F44F-861B-A9B9D56B6FE4}" type="slidenum">
              <a:rPr lang="en-US" smtClean="0"/>
              <a:t>‹#›</a:t>
            </a:fld>
            <a:endParaRPr lang="en-US"/>
          </a:p>
        </p:txBody>
      </p:sp>
    </p:spTree>
    <p:extLst>
      <p:ext uri="{BB962C8B-B14F-4D97-AF65-F5344CB8AC3E}">
        <p14:creationId xmlns:p14="http://schemas.microsoft.com/office/powerpoint/2010/main" val="1248632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2EDB7-2BA3-DA18-C947-0EE4E556D37B}"/>
              </a:ext>
            </a:extLst>
          </p:cNvPr>
          <p:cNvSpPr>
            <a:spLocks noGrp="1"/>
          </p:cNvSpPr>
          <p:nvPr>
            <p:ph type="ctrTitle"/>
          </p:nvPr>
        </p:nvSpPr>
        <p:spPr>
          <a:xfrm>
            <a:off x="1524000" y="1122363"/>
            <a:ext cx="9144000" cy="2387600"/>
          </a:xfrm>
        </p:spPr>
        <p:txBody>
          <a:bodyPr anchor="b"/>
          <a:lstStyle>
            <a:lvl1pPr algn="ctr">
              <a:defRPr sz="6000">
                <a:solidFill>
                  <a:srgbClr val="072F38"/>
                </a:solidFill>
              </a:defRPr>
            </a:lvl1pPr>
          </a:lstStyle>
          <a:p>
            <a:r>
              <a:rPr lang="en-US" dirty="0"/>
              <a:t>Click to edit Master title style</a:t>
            </a:r>
          </a:p>
        </p:txBody>
      </p:sp>
      <p:sp>
        <p:nvSpPr>
          <p:cNvPr id="3" name="Subtitle 2">
            <a:extLst>
              <a:ext uri="{FF2B5EF4-FFF2-40B4-BE49-F238E27FC236}">
                <a16:creationId xmlns:a16="http://schemas.microsoft.com/office/drawing/2014/main" id="{220FBF4F-30AC-FB38-A593-7083D53B703A}"/>
              </a:ext>
            </a:extLst>
          </p:cNvPr>
          <p:cNvSpPr>
            <a:spLocks noGrp="1"/>
          </p:cNvSpPr>
          <p:nvPr>
            <p:ph type="subTitle" idx="1"/>
          </p:nvPr>
        </p:nvSpPr>
        <p:spPr>
          <a:xfrm>
            <a:off x="1524000" y="3602038"/>
            <a:ext cx="9144000" cy="1655762"/>
          </a:xfrm>
        </p:spPr>
        <p:txBody>
          <a:bodyPr/>
          <a:lstStyle>
            <a:lvl1pPr marL="0" indent="0" algn="ctr">
              <a:buNone/>
              <a:defRPr sz="2400">
                <a:solidFill>
                  <a:srgbClr val="F6F4E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C7B310-9CB7-9F82-13A1-0A4DFD32BBB4}"/>
              </a:ext>
            </a:extLst>
          </p:cNvPr>
          <p:cNvSpPr>
            <a:spLocks noGrp="1"/>
          </p:cNvSpPr>
          <p:nvPr>
            <p:ph type="dt" sz="half" idx="10"/>
          </p:nvPr>
        </p:nvSpPr>
        <p:spPr/>
        <p:txBody>
          <a:bodyPr/>
          <a:lstStyle/>
          <a:p>
            <a:fld id="{99C40B1C-3C53-6841-AFC1-352884FAC929}" type="datetimeFigureOut">
              <a:rPr lang="en-US" smtClean="0"/>
              <a:t>6/2/2023</a:t>
            </a:fld>
            <a:endParaRPr lang="en-US"/>
          </a:p>
        </p:txBody>
      </p:sp>
      <p:sp>
        <p:nvSpPr>
          <p:cNvPr id="5" name="Footer Placeholder 4">
            <a:extLst>
              <a:ext uri="{FF2B5EF4-FFF2-40B4-BE49-F238E27FC236}">
                <a16:creationId xmlns:a16="http://schemas.microsoft.com/office/drawing/2014/main" id="{BB7DEFEC-EBE4-D9D2-F3E7-78CBB3D6F4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6A7AFD-5FAB-992F-75FD-E6CFC09CF319}"/>
              </a:ext>
            </a:extLst>
          </p:cNvPr>
          <p:cNvSpPr>
            <a:spLocks noGrp="1"/>
          </p:cNvSpPr>
          <p:nvPr>
            <p:ph type="sldNum" sz="quarter" idx="12"/>
          </p:nvPr>
        </p:nvSpPr>
        <p:spPr/>
        <p:txBody>
          <a:bodyPr/>
          <a:lstStyle/>
          <a:p>
            <a:fld id="{B8F6E774-A51F-F44F-861B-A9B9D56B6FE4}" type="slidenum">
              <a:rPr lang="en-US" smtClean="0"/>
              <a:t>‹#›</a:t>
            </a:fld>
            <a:endParaRPr lang="en-US"/>
          </a:p>
        </p:txBody>
      </p:sp>
    </p:spTree>
    <p:extLst>
      <p:ext uri="{BB962C8B-B14F-4D97-AF65-F5344CB8AC3E}">
        <p14:creationId xmlns:p14="http://schemas.microsoft.com/office/powerpoint/2010/main" val="2172593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58F74-C636-14EA-C30B-7E3E8F786925}"/>
              </a:ext>
            </a:extLst>
          </p:cNvPr>
          <p:cNvSpPr>
            <a:spLocks noGrp="1"/>
          </p:cNvSpPr>
          <p:nvPr>
            <p:ph type="title"/>
          </p:nvPr>
        </p:nvSpPr>
        <p:spPr/>
        <p:txBody>
          <a:bodyPr/>
          <a:lstStyle>
            <a:lvl1pPr>
              <a:defRPr>
                <a:solidFill>
                  <a:srgbClr val="072F38"/>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BECB35C-FE47-5C2B-E80A-0904F812106A}"/>
              </a:ext>
            </a:extLst>
          </p:cNvPr>
          <p:cNvSpPr>
            <a:spLocks noGrp="1"/>
          </p:cNvSpPr>
          <p:nvPr>
            <p:ph idx="1"/>
          </p:nvPr>
        </p:nvSpPr>
        <p:spPr/>
        <p:txBody>
          <a:bodyPr/>
          <a:lstStyle>
            <a:lvl1pPr>
              <a:defRPr>
                <a:solidFill>
                  <a:srgbClr val="072F38"/>
                </a:solidFill>
              </a:defRPr>
            </a:lvl1pPr>
            <a:lvl2pPr>
              <a:defRPr>
                <a:solidFill>
                  <a:srgbClr val="072F38"/>
                </a:solidFill>
              </a:defRPr>
            </a:lvl2pPr>
            <a:lvl3pPr>
              <a:defRPr>
                <a:solidFill>
                  <a:srgbClr val="072F38"/>
                </a:solidFill>
              </a:defRPr>
            </a:lvl3pPr>
            <a:lvl4pPr>
              <a:defRPr>
                <a:solidFill>
                  <a:srgbClr val="072F38"/>
                </a:solidFill>
              </a:defRPr>
            </a:lvl4pPr>
            <a:lvl5pPr>
              <a:defRPr>
                <a:solidFill>
                  <a:srgbClr val="072F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AAFC6F-0908-39C8-657B-936789733912}"/>
              </a:ext>
            </a:extLst>
          </p:cNvPr>
          <p:cNvSpPr>
            <a:spLocks noGrp="1"/>
          </p:cNvSpPr>
          <p:nvPr>
            <p:ph type="dt" sz="half" idx="10"/>
          </p:nvPr>
        </p:nvSpPr>
        <p:spPr/>
        <p:txBody>
          <a:bodyPr/>
          <a:lstStyle/>
          <a:p>
            <a:fld id="{99C40B1C-3C53-6841-AFC1-352884FAC929}" type="datetimeFigureOut">
              <a:rPr lang="en-US" smtClean="0"/>
              <a:t>6/2/2023</a:t>
            </a:fld>
            <a:endParaRPr lang="en-US"/>
          </a:p>
        </p:txBody>
      </p:sp>
      <p:sp>
        <p:nvSpPr>
          <p:cNvPr id="5" name="Footer Placeholder 4">
            <a:extLst>
              <a:ext uri="{FF2B5EF4-FFF2-40B4-BE49-F238E27FC236}">
                <a16:creationId xmlns:a16="http://schemas.microsoft.com/office/drawing/2014/main" id="{35651221-E409-3D4A-16B1-721C0644BB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C0CA15-757E-CEDB-1CE8-C344B59EAF41}"/>
              </a:ext>
            </a:extLst>
          </p:cNvPr>
          <p:cNvSpPr>
            <a:spLocks noGrp="1"/>
          </p:cNvSpPr>
          <p:nvPr>
            <p:ph type="sldNum" sz="quarter" idx="12"/>
          </p:nvPr>
        </p:nvSpPr>
        <p:spPr/>
        <p:txBody>
          <a:bodyPr/>
          <a:lstStyle/>
          <a:p>
            <a:fld id="{B8F6E774-A51F-F44F-861B-A9B9D56B6FE4}" type="slidenum">
              <a:rPr lang="en-US" smtClean="0"/>
              <a:t>‹#›</a:t>
            </a:fld>
            <a:endParaRPr lang="en-US"/>
          </a:p>
        </p:txBody>
      </p:sp>
    </p:spTree>
    <p:extLst>
      <p:ext uri="{BB962C8B-B14F-4D97-AF65-F5344CB8AC3E}">
        <p14:creationId xmlns:p14="http://schemas.microsoft.com/office/powerpoint/2010/main" val="2301303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921DF-6A7D-BE71-A139-1E474A7E96C5}"/>
              </a:ext>
            </a:extLst>
          </p:cNvPr>
          <p:cNvSpPr>
            <a:spLocks noGrp="1"/>
          </p:cNvSpPr>
          <p:nvPr>
            <p:ph type="title"/>
          </p:nvPr>
        </p:nvSpPr>
        <p:spPr>
          <a:xfrm>
            <a:off x="831850" y="1709738"/>
            <a:ext cx="10515600" cy="2852737"/>
          </a:xfrm>
        </p:spPr>
        <p:txBody>
          <a:bodyPr anchor="b"/>
          <a:lstStyle>
            <a:lvl1pPr>
              <a:defRPr sz="6000">
                <a:solidFill>
                  <a:srgbClr val="072F38"/>
                </a:solidFill>
              </a:defRPr>
            </a:lvl1pPr>
          </a:lstStyle>
          <a:p>
            <a:r>
              <a:rPr lang="en-US"/>
              <a:t>Click to edit Master title style</a:t>
            </a:r>
          </a:p>
        </p:txBody>
      </p:sp>
      <p:sp>
        <p:nvSpPr>
          <p:cNvPr id="3" name="Text Placeholder 2">
            <a:extLst>
              <a:ext uri="{FF2B5EF4-FFF2-40B4-BE49-F238E27FC236}">
                <a16:creationId xmlns:a16="http://schemas.microsoft.com/office/drawing/2014/main" id="{A52206CB-94F9-7B79-2202-FFAFA0208F15}"/>
              </a:ext>
            </a:extLst>
          </p:cNvPr>
          <p:cNvSpPr>
            <a:spLocks noGrp="1"/>
          </p:cNvSpPr>
          <p:nvPr>
            <p:ph type="body" idx="1"/>
          </p:nvPr>
        </p:nvSpPr>
        <p:spPr>
          <a:xfrm>
            <a:off x="831850" y="4589463"/>
            <a:ext cx="10515600" cy="1500187"/>
          </a:xfrm>
        </p:spPr>
        <p:txBody>
          <a:bodyPr/>
          <a:lstStyle>
            <a:lvl1pPr marL="0" indent="0">
              <a:buNone/>
              <a:defRPr sz="2400">
                <a:solidFill>
                  <a:srgbClr val="072F3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F936A4-F545-BFBB-9683-E98E89A16205}"/>
              </a:ext>
            </a:extLst>
          </p:cNvPr>
          <p:cNvSpPr>
            <a:spLocks noGrp="1"/>
          </p:cNvSpPr>
          <p:nvPr>
            <p:ph type="dt" sz="half" idx="10"/>
          </p:nvPr>
        </p:nvSpPr>
        <p:spPr/>
        <p:txBody>
          <a:bodyPr/>
          <a:lstStyle/>
          <a:p>
            <a:fld id="{99C40B1C-3C53-6841-AFC1-352884FAC929}" type="datetimeFigureOut">
              <a:rPr lang="en-US" smtClean="0"/>
              <a:t>6/2/2023</a:t>
            </a:fld>
            <a:endParaRPr lang="en-US"/>
          </a:p>
        </p:txBody>
      </p:sp>
      <p:sp>
        <p:nvSpPr>
          <p:cNvPr id="5" name="Footer Placeholder 4">
            <a:extLst>
              <a:ext uri="{FF2B5EF4-FFF2-40B4-BE49-F238E27FC236}">
                <a16:creationId xmlns:a16="http://schemas.microsoft.com/office/drawing/2014/main" id="{349657DE-B6D9-527C-368A-04301A3FC5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86CCFD-70E9-8067-3A56-8BF2B4511803}"/>
              </a:ext>
            </a:extLst>
          </p:cNvPr>
          <p:cNvSpPr>
            <a:spLocks noGrp="1"/>
          </p:cNvSpPr>
          <p:nvPr>
            <p:ph type="sldNum" sz="quarter" idx="12"/>
          </p:nvPr>
        </p:nvSpPr>
        <p:spPr/>
        <p:txBody>
          <a:bodyPr/>
          <a:lstStyle/>
          <a:p>
            <a:fld id="{B8F6E774-A51F-F44F-861B-A9B9D56B6FE4}" type="slidenum">
              <a:rPr lang="en-US" smtClean="0"/>
              <a:t>‹#›</a:t>
            </a:fld>
            <a:endParaRPr lang="en-US"/>
          </a:p>
        </p:txBody>
      </p:sp>
    </p:spTree>
    <p:extLst>
      <p:ext uri="{BB962C8B-B14F-4D97-AF65-F5344CB8AC3E}">
        <p14:creationId xmlns:p14="http://schemas.microsoft.com/office/powerpoint/2010/main" val="77296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FC80C-56C0-148D-EC99-15AECD0D06B3}"/>
              </a:ext>
            </a:extLst>
          </p:cNvPr>
          <p:cNvSpPr>
            <a:spLocks noGrp="1"/>
          </p:cNvSpPr>
          <p:nvPr>
            <p:ph type="title"/>
          </p:nvPr>
        </p:nvSpPr>
        <p:spPr/>
        <p:txBody>
          <a:bodyPr/>
          <a:lstStyle>
            <a:lvl1pPr>
              <a:defRPr>
                <a:solidFill>
                  <a:srgbClr val="072F38"/>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F53BE54-FA9D-312F-D502-0933AE043E8D}"/>
              </a:ext>
            </a:extLst>
          </p:cNvPr>
          <p:cNvSpPr>
            <a:spLocks noGrp="1"/>
          </p:cNvSpPr>
          <p:nvPr>
            <p:ph sz="half" idx="1"/>
          </p:nvPr>
        </p:nvSpPr>
        <p:spPr>
          <a:xfrm>
            <a:off x="838200" y="1825625"/>
            <a:ext cx="5181600" cy="4351338"/>
          </a:xfrm>
        </p:spPr>
        <p:txBody>
          <a:bodyPr/>
          <a:lstStyle>
            <a:lvl1pPr>
              <a:defRPr>
                <a:solidFill>
                  <a:srgbClr val="072F38"/>
                </a:solidFill>
              </a:defRPr>
            </a:lvl1pPr>
            <a:lvl2pPr>
              <a:defRPr>
                <a:solidFill>
                  <a:srgbClr val="072F38"/>
                </a:solidFill>
              </a:defRPr>
            </a:lvl2pPr>
            <a:lvl3pPr>
              <a:defRPr>
                <a:solidFill>
                  <a:srgbClr val="072F38"/>
                </a:solidFill>
              </a:defRPr>
            </a:lvl3pPr>
            <a:lvl4pPr>
              <a:defRPr>
                <a:solidFill>
                  <a:srgbClr val="072F38"/>
                </a:solidFill>
              </a:defRPr>
            </a:lvl4pPr>
            <a:lvl5pPr>
              <a:defRPr>
                <a:solidFill>
                  <a:srgbClr val="072F3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5002EC2-F6C7-EC57-E7A2-9F2241ACE5BA}"/>
              </a:ext>
            </a:extLst>
          </p:cNvPr>
          <p:cNvSpPr>
            <a:spLocks noGrp="1"/>
          </p:cNvSpPr>
          <p:nvPr>
            <p:ph sz="half" idx="2"/>
          </p:nvPr>
        </p:nvSpPr>
        <p:spPr>
          <a:xfrm>
            <a:off x="6172200" y="1825625"/>
            <a:ext cx="5181600" cy="4351338"/>
          </a:xfrm>
        </p:spPr>
        <p:txBody>
          <a:bodyPr/>
          <a:lstStyle>
            <a:lvl1pPr>
              <a:defRPr>
                <a:solidFill>
                  <a:srgbClr val="072F38"/>
                </a:solidFill>
              </a:defRPr>
            </a:lvl1pPr>
            <a:lvl2pPr>
              <a:defRPr>
                <a:solidFill>
                  <a:srgbClr val="072F38"/>
                </a:solidFill>
              </a:defRPr>
            </a:lvl2pPr>
            <a:lvl3pPr>
              <a:defRPr>
                <a:solidFill>
                  <a:srgbClr val="072F38"/>
                </a:solidFill>
              </a:defRPr>
            </a:lvl3pPr>
            <a:lvl4pPr>
              <a:defRPr>
                <a:solidFill>
                  <a:srgbClr val="072F38"/>
                </a:solidFill>
              </a:defRPr>
            </a:lvl4pPr>
            <a:lvl5pPr>
              <a:defRPr>
                <a:solidFill>
                  <a:srgbClr val="072F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116894-6CB6-3398-7FA4-6D36C8DE9261}"/>
              </a:ext>
            </a:extLst>
          </p:cNvPr>
          <p:cNvSpPr>
            <a:spLocks noGrp="1"/>
          </p:cNvSpPr>
          <p:nvPr>
            <p:ph type="dt" sz="half" idx="10"/>
          </p:nvPr>
        </p:nvSpPr>
        <p:spPr/>
        <p:txBody>
          <a:bodyPr/>
          <a:lstStyle/>
          <a:p>
            <a:fld id="{99C40B1C-3C53-6841-AFC1-352884FAC929}" type="datetimeFigureOut">
              <a:rPr lang="en-US" smtClean="0"/>
              <a:t>6/2/2023</a:t>
            </a:fld>
            <a:endParaRPr lang="en-US"/>
          </a:p>
        </p:txBody>
      </p:sp>
      <p:sp>
        <p:nvSpPr>
          <p:cNvPr id="6" name="Footer Placeholder 5">
            <a:extLst>
              <a:ext uri="{FF2B5EF4-FFF2-40B4-BE49-F238E27FC236}">
                <a16:creationId xmlns:a16="http://schemas.microsoft.com/office/drawing/2014/main" id="{2402E92A-3517-4239-6D50-AA8B2ADD54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F5B314-A3DD-67BC-7E4E-15935EA4A64B}"/>
              </a:ext>
            </a:extLst>
          </p:cNvPr>
          <p:cNvSpPr>
            <a:spLocks noGrp="1"/>
          </p:cNvSpPr>
          <p:nvPr>
            <p:ph type="sldNum" sz="quarter" idx="12"/>
          </p:nvPr>
        </p:nvSpPr>
        <p:spPr/>
        <p:txBody>
          <a:bodyPr/>
          <a:lstStyle/>
          <a:p>
            <a:fld id="{B8F6E774-A51F-F44F-861B-A9B9D56B6FE4}" type="slidenum">
              <a:rPr lang="en-US" smtClean="0"/>
              <a:t>‹#›</a:t>
            </a:fld>
            <a:endParaRPr lang="en-US"/>
          </a:p>
        </p:txBody>
      </p:sp>
    </p:spTree>
    <p:extLst>
      <p:ext uri="{BB962C8B-B14F-4D97-AF65-F5344CB8AC3E}">
        <p14:creationId xmlns:p14="http://schemas.microsoft.com/office/powerpoint/2010/main" val="1498088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2AE2C-3D79-6B80-B855-D7FBD7E62692}"/>
              </a:ext>
            </a:extLst>
          </p:cNvPr>
          <p:cNvSpPr>
            <a:spLocks noGrp="1"/>
          </p:cNvSpPr>
          <p:nvPr>
            <p:ph type="title"/>
          </p:nvPr>
        </p:nvSpPr>
        <p:spPr/>
        <p:txBody>
          <a:bodyPr/>
          <a:lstStyle>
            <a:lvl1pPr>
              <a:defRPr>
                <a:solidFill>
                  <a:srgbClr val="072F38"/>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1D241FD6-62FB-2B38-A187-CDC8AFC0D1ED}"/>
              </a:ext>
            </a:extLst>
          </p:cNvPr>
          <p:cNvSpPr>
            <a:spLocks noGrp="1"/>
          </p:cNvSpPr>
          <p:nvPr>
            <p:ph type="dt" sz="half" idx="10"/>
          </p:nvPr>
        </p:nvSpPr>
        <p:spPr/>
        <p:txBody>
          <a:bodyPr/>
          <a:lstStyle/>
          <a:p>
            <a:fld id="{99C40B1C-3C53-6841-AFC1-352884FAC929}" type="datetimeFigureOut">
              <a:rPr lang="en-US" smtClean="0"/>
              <a:t>6/2/2023</a:t>
            </a:fld>
            <a:endParaRPr lang="en-US"/>
          </a:p>
        </p:txBody>
      </p:sp>
      <p:sp>
        <p:nvSpPr>
          <p:cNvPr id="4" name="Footer Placeholder 3">
            <a:extLst>
              <a:ext uri="{FF2B5EF4-FFF2-40B4-BE49-F238E27FC236}">
                <a16:creationId xmlns:a16="http://schemas.microsoft.com/office/drawing/2014/main" id="{8D356B0A-C73F-5132-BE9A-273C19B221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1A1D70-3973-E578-69B2-6E2579086E4D}"/>
              </a:ext>
            </a:extLst>
          </p:cNvPr>
          <p:cNvSpPr>
            <a:spLocks noGrp="1"/>
          </p:cNvSpPr>
          <p:nvPr>
            <p:ph type="sldNum" sz="quarter" idx="12"/>
          </p:nvPr>
        </p:nvSpPr>
        <p:spPr/>
        <p:txBody>
          <a:bodyPr/>
          <a:lstStyle/>
          <a:p>
            <a:fld id="{B8F6E774-A51F-F44F-861B-A9B9D56B6FE4}" type="slidenum">
              <a:rPr lang="en-US" smtClean="0"/>
              <a:t>‹#›</a:t>
            </a:fld>
            <a:endParaRPr lang="en-US"/>
          </a:p>
        </p:txBody>
      </p:sp>
    </p:spTree>
    <p:extLst>
      <p:ext uri="{BB962C8B-B14F-4D97-AF65-F5344CB8AC3E}">
        <p14:creationId xmlns:p14="http://schemas.microsoft.com/office/powerpoint/2010/main" val="2490019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445831-DE56-C96C-B67B-99B1BFEED238}"/>
              </a:ext>
            </a:extLst>
          </p:cNvPr>
          <p:cNvSpPr>
            <a:spLocks noGrp="1"/>
          </p:cNvSpPr>
          <p:nvPr>
            <p:ph type="dt" sz="half" idx="10"/>
          </p:nvPr>
        </p:nvSpPr>
        <p:spPr/>
        <p:txBody>
          <a:bodyPr/>
          <a:lstStyle/>
          <a:p>
            <a:fld id="{99C40B1C-3C53-6841-AFC1-352884FAC929}" type="datetimeFigureOut">
              <a:rPr lang="en-US" smtClean="0"/>
              <a:t>6/2/2023</a:t>
            </a:fld>
            <a:endParaRPr lang="en-US"/>
          </a:p>
        </p:txBody>
      </p:sp>
      <p:sp>
        <p:nvSpPr>
          <p:cNvPr id="3" name="Footer Placeholder 2">
            <a:extLst>
              <a:ext uri="{FF2B5EF4-FFF2-40B4-BE49-F238E27FC236}">
                <a16:creationId xmlns:a16="http://schemas.microsoft.com/office/drawing/2014/main" id="{79BD54C4-97B0-6484-3677-36F020103E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B6FFEA-4C87-7444-82AF-6EF55AEEC871}"/>
              </a:ext>
            </a:extLst>
          </p:cNvPr>
          <p:cNvSpPr>
            <a:spLocks noGrp="1"/>
          </p:cNvSpPr>
          <p:nvPr>
            <p:ph type="sldNum" sz="quarter" idx="12"/>
          </p:nvPr>
        </p:nvSpPr>
        <p:spPr/>
        <p:txBody>
          <a:bodyPr/>
          <a:lstStyle/>
          <a:p>
            <a:fld id="{B8F6E774-A51F-F44F-861B-A9B9D56B6FE4}" type="slidenum">
              <a:rPr lang="en-US" smtClean="0"/>
              <a:t>‹#›</a:t>
            </a:fld>
            <a:endParaRPr lang="en-US"/>
          </a:p>
        </p:txBody>
      </p:sp>
    </p:spTree>
    <p:extLst>
      <p:ext uri="{BB962C8B-B14F-4D97-AF65-F5344CB8AC3E}">
        <p14:creationId xmlns:p14="http://schemas.microsoft.com/office/powerpoint/2010/main" val="3124303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08E5D-F032-9ECF-09BD-B2491B232AAA}"/>
              </a:ext>
            </a:extLst>
          </p:cNvPr>
          <p:cNvSpPr>
            <a:spLocks noGrp="1"/>
          </p:cNvSpPr>
          <p:nvPr>
            <p:ph type="title"/>
          </p:nvPr>
        </p:nvSpPr>
        <p:spPr/>
        <p:txBody>
          <a:bodyPr/>
          <a:lstStyle>
            <a:lvl1pPr>
              <a:defRPr>
                <a:solidFill>
                  <a:srgbClr val="F6F4E7"/>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5E6D60F-861E-E4C6-10E1-E3F54E463800}"/>
              </a:ext>
            </a:extLst>
          </p:cNvPr>
          <p:cNvSpPr>
            <a:spLocks noGrp="1"/>
          </p:cNvSpPr>
          <p:nvPr>
            <p:ph idx="1"/>
          </p:nvPr>
        </p:nvSpPr>
        <p:spPr/>
        <p:txBody>
          <a:bodyPr/>
          <a:lstStyle>
            <a:lvl1pPr>
              <a:defRPr>
                <a:solidFill>
                  <a:srgbClr val="F6F4E7"/>
                </a:solidFill>
              </a:defRPr>
            </a:lvl1pPr>
            <a:lvl2pPr>
              <a:defRPr>
                <a:solidFill>
                  <a:srgbClr val="F6F4E7"/>
                </a:solidFill>
              </a:defRPr>
            </a:lvl2pPr>
            <a:lvl3pPr>
              <a:defRPr>
                <a:solidFill>
                  <a:srgbClr val="F6F4E7"/>
                </a:solidFill>
              </a:defRPr>
            </a:lvl3pPr>
            <a:lvl4pPr>
              <a:defRPr>
                <a:solidFill>
                  <a:srgbClr val="F6F4E7"/>
                </a:solidFill>
              </a:defRPr>
            </a:lvl4pPr>
            <a:lvl5pPr>
              <a:defRPr>
                <a:solidFill>
                  <a:srgbClr val="F6F4E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9773669-D468-5615-51A5-672DD25C8C73}"/>
              </a:ext>
            </a:extLst>
          </p:cNvPr>
          <p:cNvSpPr>
            <a:spLocks noGrp="1"/>
          </p:cNvSpPr>
          <p:nvPr>
            <p:ph type="dt" sz="half" idx="10"/>
          </p:nvPr>
        </p:nvSpPr>
        <p:spPr/>
        <p:txBody>
          <a:bodyPr/>
          <a:lstStyle/>
          <a:p>
            <a:fld id="{D1C1802E-C216-3340-BBDD-97FFEE7FF1A7}" type="datetimeFigureOut">
              <a:rPr lang="en-US" smtClean="0"/>
              <a:t>6/2/2023</a:t>
            </a:fld>
            <a:endParaRPr lang="en-US"/>
          </a:p>
        </p:txBody>
      </p:sp>
      <p:sp>
        <p:nvSpPr>
          <p:cNvPr id="5" name="Footer Placeholder 4">
            <a:extLst>
              <a:ext uri="{FF2B5EF4-FFF2-40B4-BE49-F238E27FC236}">
                <a16:creationId xmlns:a16="http://schemas.microsoft.com/office/drawing/2014/main" id="{DA38A022-38FF-87FB-3B77-947A5F428F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A90A44-A86B-F87A-9D25-5B71EB98B4EE}"/>
              </a:ext>
            </a:extLst>
          </p:cNvPr>
          <p:cNvSpPr>
            <a:spLocks noGrp="1"/>
          </p:cNvSpPr>
          <p:nvPr>
            <p:ph type="sldNum" sz="quarter" idx="12"/>
          </p:nvPr>
        </p:nvSpPr>
        <p:spPr/>
        <p:txBody>
          <a:bodyPr/>
          <a:lstStyle/>
          <a:p>
            <a:fld id="{23D5E9DE-08FE-884C-A85D-3E507767F05C}" type="slidenum">
              <a:rPr lang="en-US" smtClean="0"/>
              <a:t>‹#›</a:t>
            </a:fld>
            <a:endParaRPr lang="en-US"/>
          </a:p>
        </p:txBody>
      </p:sp>
    </p:spTree>
    <p:extLst>
      <p:ext uri="{BB962C8B-B14F-4D97-AF65-F5344CB8AC3E}">
        <p14:creationId xmlns:p14="http://schemas.microsoft.com/office/powerpoint/2010/main" val="2145158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08920-F790-194B-4B90-017396F59FB9}"/>
              </a:ext>
            </a:extLst>
          </p:cNvPr>
          <p:cNvSpPr>
            <a:spLocks noGrp="1"/>
          </p:cNvSpPr>
          <p:nvPr>
            <p:ph type="title"/>
          </p:nvPr>
        </p:nvSpPr>
        <p:spPr>
          <a:xfrm>
            <a:off x="831850" y="1709738"/>
            <a:ext cx="10515600" cy="2852737"/>
          </a:xfrm>
        </p:spPr>
        <p:txBody>
          <a:bodyPr anchor="b"/>
          <a:lstStyle>
            <a:lvl1pPr>
              <a:defRPr sz="6000">
                <a:solidFill>
                  <a:srgbClr val="F6F4E7"/>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4655209-F078-C9F8-686C-7ADECB9021F6}"/>
              </a:ext>
            </a:extLst>
          </p:cNvPr>
          <p:cNvSpPr>
            <a:spLocks noGrp="1"/>
          </p:cNvSpPr>
          <p:nvPr>
            <p:ph type="body" idx="1"/>
          </p:nvPr>
        </p:nvSpPr>
        <p:spPr>
          <a:xfrm>
            <a:off x="831850" y="4589463"/>
            <a:ext cx="10515600" cy="1500187"/>
          </a:xfrm>
        </p:spPr>
        <p:txBody>
          <a:bodyPr/>
          <a:lstStyle>
            <a:lvl1pPr marL="0" indent="0">
              <a:buNone/>
              <a:defRPr sz="2400">
                <a:solidFill>
                  <a:srgbClr val="F6F4E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8E0EB9-8E46-B91A-FDA5-00B20F9F484B}"/>
              </a:ext>
            </a:extLst>
          </p:cNvPr>
          <p:cNvSpPr>
            <a:spLocks noGrp="1"/>
          </p:cNvSpPr>
          <p:nvPr>
            <p:ph type="dt" sz="half" idx="10"/>
          </p:nvPr>
        </p:nvSpPr>
        <p:spPr/>
        <p:txBody>
          <a:bodyPr/>
          <a:lstStyle/>
          <a:p>
            <a:fld id="{D1C1802E-C216-3340-BBDD-97FFEE7FF1A7}" type="datetimeFigureOut">
              <a:rPr lang="en-US" smtClean="0"/>
              <a:t>6/2/2023</a:t>
            </a:fld>
            <a:endParaRPr lang="en-US"/>
          </a:p>
        </p:txBody>
      </p:sp>
      <p:sp>
        <p:nvSpPr>
          <p:cNvPr id="5" name="Footer Placeholder 4">
            <a:extLst>
              <a:ext uri="{FF2B5EF4-FFF2-40B4-BE49-F238E27FC236}">
                <a16:creationId xmlns:a16="http://schemas.microsoft.com/office/drawing/2014/main" id="{D3D76E2A-A517-DB3A-A9BA-E97992845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18BF94-8320-95A4-CA9B-8C2CC0A30F01}"/>
              </a:ext>
            </a:extLst>
          </p:cNvPr>
          <p:cNvSpPr>
            <a:spLocks noGrp="1"/>
          </p:cNvSpPr>
          <p:nvPr>
            <p:ph type="sldNum" sz="quarter" idx="12"/>
          </p:nvPr>
        </p:nvSpPr>
        <p:spPr/>
        <p:txBody>
          <a:bodyPr/>
          <a:lstStyle/>
          <a:p>
            <a:fld id="{23D5E9DE-08FE-884C-A85D-3E507767F05C}" type="slidenum">
              <a:rPr lang="en-US" smtClean="0"/>
              <a:t>‹#›</a:t>
            </a:fld>
            <a:endParaRPr lang="en-US"/>
          </a:p>
        </p:txBody>
      </p:sp>
    </p:spTree>
    <p:extLst>
      <p:ext uri="{BB962C8B-B14F-4D97-AF65-F5344CB8AC3E}">
        <p14:creationId xmlns:p14="http://schemas.microsoft.com/office/powerpoint/2010/main" val="1373094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353E2-8AC0-BAF5-4AC1-20994CE8AEBF}"/>
              </a:ext>
            </a:extLst>
          </p:cNvPr>
          <p:cNvSpPr>
            <a:spLocks noGrp="1"/>
          </p:cNvSpPr>
          <p:nvPr>
            <p:ph type="title"/>
          </p:nvPr>
        </p:nvSpPr>
        <p:spPr/>
        <p:txBody>
          <a:bodyPr/>
          <a:lstStyle>
            <a:lvl1pPr>
              <a:defRPr>
                <a:solidFill>
                  <a:srgbClr val="F6F4E7"/>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F544FCC9-90D7-16A8-2844-AE264C60645E}"/>
              </a:ext>
            </a:extLst>
          </p:cNvPr>
          <p:cNvSpPr>
            <a:spLocks noGrp="1"/>
          </p:cNvSpPr>
          <p:nvPr>
            <p:ph type="dt" sz="half" idx="10"/>
          </p:nvPr>
        </p:nvSpPr>
        <p:spPr/>
        <p:txBody>
          <a:bodyPr/>
          <a:lstStyle/>
          <a:p>
            <a:fld id="{D1C1802E-C216-3340-BBDD-97FFEE7FF1A7}" type="datetimeFigureOut">
              <a:rPr lang="en-US" smtClean="0"/>
              <a:t>6/2/2023</a:t>
            </a:fld>
            <a:endParaRPr lang="en-US"/>
          </a:p>
        </p:txBody>
      </p:sp>
      <p:sp>
        <p:nvSpPr>
          <p:cNvPr id="4" name="Footer Placeholder 3">
            <a:extLst>
              <a:ext uri="{FF2B5EF4-FFF2-40B4-BE49-F238E27FC236}">
                <a16:creationId xmlns:a16="http://schemas.microsoft.com/office/drawing/2014/main" id="{10A3A0F4-A00F-EF99-E86A-F5DE12B0CE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EE1FB1-ABB0-6B9B-1A37-F8005AEDDF45}"/>
              </a:ext>
            </a:extLst>
          </p:cNvPr>
          <p:cNvSpPr>
            <a:spLocks noGrp="1"/>
          </p:cNvSpPr>
          <p:nvPr>
            <p:ph type="sldNum" sz="quarter" idx="12"/>
          </p:nvPr>
        </p:nvSpPr>
        <p:spPr/>
        <p:txBody>
          <a:bodyPr/>
          <a:lstStyle/>
          <a:p>
            <a:fld id="{23D5E9DE-08FE-884C-A85D-3E507767F05C}" type="slidenum">
              <a:rPr lang="en-US" smtClean="0"/>
              <a:t>‹#›</a:t>
            </a:fld>
            <a:endParaRPr lang="en-US"/>
          </a:p>
        </p:txBody>
      </p:sp>
    </p:spTree>
    <p:extLst>
      <p:ext uri="{BB962C8B-B14F-4D97-AF65-F5344CB8AC3E}">
        <p14:creationId xmlns:p14="http://schemas.microsoft.com/office/powerpoint/2010/main" val="4064097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01A7C5-E829-CFF6-09B4-094FDDBCAA44}"/>
              </a:ext>
            </a:extLst>
          </p:cNvPr>
          <p:cNvSpPr>
            <a:spLocks noGrp="1"/>
          </p:cNvSpPr>
          <p:nvPr>
            <p:ph type="dt" sz="half" idx="10"/>
          </p:nvPr>
        </p:nvSpPr>
        <p:spPr/>
        <p:txBody>
          <a:bodyPr/>
          <a:lstStyle/>
          <a:p>
            <a:fld id="{D1C1802E-C216-3340-BBDD-97FFEE7FF1A7}" type="datetimeFigureOut">
              <a:rPr lang="en-US" smtClean="0"/>
              <a:t>6/2/2023</a:t>
            </a:fld>
            <a:endParaRPr lang="en-US"/>
          </a:p>
        </p:txBody>
      </p:sp>
      <p:sp>
        <p:nvSpPr>
          <p:cNvPr id="3" name="Footer Placeholder 2">
            <a:extLst>
              <a:ext uri="{FF2B5EF4-FFF2-40B4-BE49-F238E27FC236}">
                <a16:creationId xmlns:a16="http://schemas.microsoft.com/office/drawing/2014/main" id="{C9CEDB39-1BF6-04C0-7B71-6A23C5C2BA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85E0BE-E0CC-4839-76EC-E749CD00B6FE}"/>
              </a:ext>
            </a:extLst>
          </p:cNvPr>
          <p:cNvSpPr>
            <a:spLocks noGrp="1"/>
          </p:cNvSpPr>
          <p:nvPr>
            <p:ph type="sldNum" sz="quarter" idx="12"/>
          </p:nvPr>
        </p:nvSpPr>
        <p:spPr/>
        <p:txBody>
          <a:bodyPr/>
          <a:lstStyle/>
          <a:p>
            <a:fld id="{23D5E9DE-08FE-884C-A85D-3E507767F05C}" type="slidenum">
              <a:rPr lang="en-US" smtClean="0"/>
              <a:t>‹#›</a:t>
            </a:fld>
            <a:endParaRPr lang="en-US"/>
          </a:p>
        </p:txBody>
      </p:sp>
    </p:spTree>
    <p:extLst>
      <p:ext uri="{BB962C8B-B14F-4D97-AF65-F5344CB8AC3E}">
        <p14:creationId xmlns:p14="http://schemas.microsoft.com/office/powerpoint/2010/main" val="922228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2EDB7-2BA3-DA18-C947-0EE4E556D37B}"/>
              </a:ext>
            </a:extLst>
          </p:cNvPr>
          <p:cNvSpPr>
            <a:spLocks noGrp="1"/>
          </p:cNvSpPr>
          <p:nvPr>
            <p:ph type="ctrTitle"/>
          </p:nvPr>
        </p:nvSpPr>
        <p:spPr>
          <a:xfrm>
            <a:off x="1524000" y="1122363"/>
            <a:ext cx="9144000" cy="2387600"/>
          </a:xfrm>
        </p:spPr>
        <p:txBody>
          <a:bodyPr anchor="b"/>
          <a:lstStyle>
            <a:lvl1pPr algn="ctr">
              <a:defRPr sz="6000">
                <a:solidFill>
                  <a:srgbClr val="F6F4E7"/>
                </a:solidFill>
              </a:defRPr>
            </a:lvl1pPr>
          </a:lstStyle>
          <a:p>
            <a:r>
              <a:rPr lang="en-US" dirty="0"/>
              <a:t>Click to edit Master title style</a:t>
            </a:r>
          </a:p>
        </p:txBody>
      </p:sp>
      <p:sp>
        <p:nvSpPr>
          <p:cNvPr id="3" name="Subtitle 2">
            <a:extLst>
              <a:ext uri="{FF2B5EF4-FFF2-40B4-BE49-F238E27FC236}">
                <a16:creationId xmlns:a16="http://schemas.microsoft.com/office/drawing/2014/main" id="{220FBF4F-30AC-FB38-A593-7083D53B703A}"/>
              </a:ext>
            </a:extLst>
          </p:cNvPr>
          <p:cNvSpPr>
            <a:spLocks noGrp="1"/>
          </p:cNvSpPr>
          <p:nvPr>
            <p:ph type="subTitle" idx="1"/>
          </p:nvPr>
        </p:nvSpPr>
        <p:spPr>
          <a:xfrm>
            <a:off x="1524000" y="3602038"/>
            <a:ext cx="9144000" cy="1655762"/>
          </a:xfrm>
        </p:spPr>
        <p:txBody>
          <a:bodyPr/>
          <a:lstStyle>
            <a:lvl1pPr marL="0" indent="0" algn="ctr">
              <a:buNone/>
              <a:defRPr sz="2400">
                <a:solidFill>
                  <a:srgbClr val="F6F4E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C7B310-9CB7-9F82-13A1-0A4DFD32BBB4}"/>
              </a:ext>
            </a:extLst>
          </p:cNvPr>
          <p:cNvSpPr>
            <a:spLocks noGrp="1"/>
          </p:cNvSpPr>
          <p:nvPr>
            <p:ph type="dt" sz="half" idx="10"/>
          </p:nvPr>
        </p:nvSpPr>
        <p:spPr/>
        <p:txBody>
          <a:bodyPr/>
          <a:lstStyle/>
          <a:p>
            <a:fld id="{99C40B1C-3C53-6841-AFC1-352884FAC929}" type="datetimeFigureOut">
              <a:rPr lang="en-US" smtClean="0"/>
              <a:t>6/2/2023</a:t>
            </a:fld>
            <a:endParaRPr lang="en-US"/>
          </a:p>
        </p:txBody>
      </p:sp>
      <p:sp>
        <p:nvSpPr>
          <p:cNvPr id="5" name="Footer Placeholder 4">
            <a:extLst>
              <a:ext uri="{FF2B5EF4-FFF2-40B4-BE49-F238E27FC236}">
                <a16:creationId xmlns:a16="http://schemas.microsoft.com/office/drawing/2014/main" id="{BB7DEFEC-EBE4-D9D2-F3E7-78CBB3D6F4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6A7AFD-5FAB-992F-75FD-E6CFC09CF319}"/>
              </a:ext>
            </a:extLst>
          </p:cNvPr>
          <p:cNvSpPr>
            <a:spLocks noGrp="1"/>
          </p:cNvSpPr>
          <p:nvPr>
            <p:ph type="sldNum" sz="quarter" idx="12"/>
          </p:nvPr>
        </p:nvSpPr>
        <p:spPr/>
        <p:txBody>
          <a:bodyPr/>
          <a:lstStyle/>
          <a:p>
            <a:fld id="{B8F6E774-A51F-F44F-861B-A9B9D56B6FE4}" type="slidenum">
              <a:rPr lang="en-US" smtClean="0"/>
              <a:t>‹#›</a:t>
            </a:fld>
            <a:endParaRPr lang="en-US"/>
          </a:p>
        </p:txBody>
      </p:sp>
    </p:spTree>
    <p:extLst>
      <p:ext uri="{BB962C8B-B14F-4D97-AF65-F5344CB8AC3E}">
        <p14:creationId xmlns:p14="http://schemas.microsoft.com/office/powerpoint/2010/main" val="2294604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58F74-C636-14EA-C30B-7E3E8F786925}"/>
              </a:ext>
            </a:extLst>
          </p:cNvPr>
          <p:cNvSpPr>
            <a:spLocks noGrp="1"/>
          </p:cNvSpPr>
          <p:nvPr>
            <p:ph type="title"/>
          </p:nvPr>
        </p:nvSpPr>
        <p:spPr/>
        <p:txBody>
          <a:bodyPr/>
          <a:lstStyle>
            <a:lvl1pPr>
              <a:defRPr>
                <a:solidFill>
                  <a:srgbClr val="F6F4E7"/>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BECB35C-FE47-5C2B-E80A-0904F812106A}"/>
              </a:ext>
            </a:extLst>
          </p:cNvPr>
          <p:cNvSpPr>
            <a:spLocks noGrp="1"/>
          </p:cNvSpPr>
          <p:nvPr>
            <p:ph idx="1"/>
          </p:nvPr>
        </p:nvSpPr>
        <p:spPr/>
        <p:txBody>
          <a:bodyPr/>
          <a:lstStyle>
            <a:lvl1pPr>
              <a:defRPr>
                <a:solidFill>
                  <a:srgbClr val="F6F4E7"/>
                </a:solidFill>
              </a:defRPr>
            </a:lvl1pPr>
            <a:lvl2pPr>
              <a:defRPr>
                <a:solidFill>
                  <a:srgbClr val="F6F4E7"/>
                </a:solidFill>
              </a:defRPr>
            </a:lvl2pPr>
            <a:lvl3pPr>
              <a:defRPr>
                <a:solidFill>
                  <a:srgbClr val="F6F4E7"/>
                </a:solidFill>
              </a:defRPr>
            </a:lvl3pPr>
            <a:lvl4pPr>
              <a:defRPr>
                <a:solidFill>
                  <a:srgbClr val="F6F4E7"/>
                </a:solidFill>
              </a:defRPr>
            </a:lvl4pPr>
            <a:lvl5pPr>
              <a:defRPr>
                <a:solidFill>
                  <a:srgbClr val="F6F4E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AAFC6F-0908-39C8-657B-936789733912}"/>
              </a:ext>
            </a:extLst>
          </p:cNvPr>
          <p:cNvSpPr>
            <a:spLocks noGrp="1"/>
          </p:cNvSpPr>
          <p:nvPr>
            <p:ph type="dt" sz="half" idx="10"/>
          </p:nvPr>
        </p:nvSpPr>
        <p:spPr/>
        <p:txBody>
          <a:bodyPr/>
          <a:lstStyle/>
          <a:p>
            <a:fld id="{99C40B1C-3C53-6841-AFC1-352884FAC929}" type="datetimeFigureOut">
              <a:rPr lang="en-US" smtClean="0"/>
              <a:t>6/2/2023</a:t>
            </a:fld>
            <a:endParaRPr lang="en-US"/>
          </a:p>
        </p:txBody>
      </p:sp>
      <p:sp>
        <p:nvSpPr>
          <p:cNvPr id="5" name="Footer Placeholder 4">
            <a:extLst>
              <a:ext uri="{FF2B5EF4-FFF2-40B4-BE49-F238E27FC236}">
                <a16:creationId xmlns:a16="http://schemas.microsoft.com/office/drawing/2014/main" id="{35651221-E409-3D4A-16B1-721C0644BB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C0CA15-757E-CEDB-1CE8-C344B59EAF41}"/>
              </a:ext>
            </a:extLst>
          </p:cNvPr>
          <p:cNvSpPr>
            <a:spLocks noGrp="1"/>
          </p:cNvSpPr>
          <p:nvPr>
            <p:ph type="sldNum" sz="quarter" idx="12"/>
          </p:nvPr>
        </p:nvSpPr>
        <p:spPr/>
        <p:txBody>
          <a:bodyPr/>
          <a:lstStyle/>
          <a:p>
            <a:fld id="{B8F6E774-A51F-F44F-861B-A9B9D56B6FE4}" type="slidenum">
              <a:rPr lang="en-US" smtClean="0"/>
              <a:t>‹#›</a:t>
            </a:fld>
            <a:endParaRPr lang="en-US"/>
          </a:p>
        </p:txBody>
      </p:sp>
    </p:spTree>
    <p:extLst>
      <p:ext uri="{BB962C8B-B14F-4D97-AF65-F5344CB8AC3E}">
        <p14:creationId xmlns:p14="http://schemas.microsoft.com/office/powerpoint/2010/main" val="2612051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921DF-6A7D-BE71-A139-1E474A7E96C5}"/>
              </a:ext>
            </a:extLst>
          </p:cNvPr>
          <p:cNvSpPr>
            <a:spLocks noGrp="1"/>
          </p:cNvSpPr>
          <p:nvPr>
            <p:ph type="title"/>
          </p:nvPr>
        </p:nvSpPr>
        <p:spPr>
          <a:xfrm>
            <a:off x="831850" y="1709738"/>
            <a:ext cx="10515600" cy="2852737"/>
          </a:xfrm>
        </p:spPr>
        <p:txBody>
          <a:bodyPr anchor="b"/>
          <a:lstStyle>
            <a:lvl1pPr>
              <a:defRPr sz="6000">
                <a:solidFill>
                  <a:srgbClr val="F6F4E7"/>
                </a:solidFill>
              </a:defRPr>
            </a:lvl1pPr>
          </a:lstStyle>
          <a:p>
            <a:r>
              <a:rPr lang="en-US"/>
              <a:t>Click to edit Master title style</a:t>
            </a:r>
          </a:p>
        </p:txBody>
      </p:sp>
      <p:sp>
        <p:nvSpPr>
          <p:cNvPr id="3" name="Text Placeholder 2">
            <a:extLst>
              <a:ext uri="{FF2B5EF4-FFF2-40B4-BE49-F238E27FC236}">
                <a16:creationId xmlns:a16="http://schemas.microsoft.com/office/drawing/2014/main" id="{A52206CB-94F9-7B79-2202-FFAFA0208F15}"/>
              </a:ext>
            </a:extLst>
          </p:cNvPr>
          <p:cNvSpPr>
            <a:spLocks noGrp="1"/>
          </p:cNvSpPr>
          <p:nvPr>
            <p:ph type="body" idx="1"/>
          </p:nvPr>
        </p:nvSpPr>
        <p:spPr>
          <a:xfrm>
            <a:off x="831850" y="4589463"/>
            <a:ext cx="10515600" cy="1500187"/>
          </a:xfrm>
        </p:spPr>
        <p:txBody>
          <a:bodyPr/>
          <a:lstStyle>
            <a:lvl1pPr marL="0" indent="0">
              <a:buNone/>
              <a:defRPr sz="2400">
                <a:solidFill>
                  <a:srgbClr val="F6F4E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F936A4-F545-BFBB-9683-E98E89A16205}"/>
              </a:ext>
            </a:extLst>
          </p:cNvPr>
          <p:cNvSpPr>
            <a:spLocks noGrp="1"/>
          </p:cNvSpPr>
          <p:nvPr>
            <p:ph type="dt" sz="half" idx="10"/>
          </p:nvPr>
        </p:nvSpPr>
        <p:spPr/>
        <p:txBody>
          <a:bodyPr/>
          <a:lstStyle/>
          <a:p>
            <a:fld id="{99C40B1C-3C53-6841-AFC1-352884FAC929}" type="datetimeFigureOut">
              <a:rPr lang="en-US" smtClean="0"/>
              <a:t>6/2/2023</a:t>
            </a:fld>
            <a:endParaRPr lang="en-US"/>
          </a:p>
        </p:txBody>
      </p:sp>
      <p:sp>
        <p:nvSpPr>
          <p:cNvPr id="5" name="Footer Placeholder 4">
            <a:extLst>
              <a:ext uri="{FF2B5EF4-FFF2-40B4-BE49-F238E27FC236}">
                <a16:creationId xmlns:a16="http://schemas.microsoft.com/office/drawing/2014/main" id="{349657DE-B6D9-527C-368A-04301A3FC5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86CCFD-70E9-8067-3A56-8BF2B4511803}"/>
              </a:ext>
            </a:extLst>
          </p:cNvPr>
          <p:cNvSpPr>
            <a:spLocks noGrp="1"/>
          </p:cNvSpPr>
          <p:nvPr>
            <p:ph type="sldNum" sz="quarter" idx="12"/>
          </p:nvPr>
        </p:nvSpPr>
        <p:spPr/>
        <p:txBody>
          <a:bodyPr/>
          <a:lstStyle/>
          <a:p>
            <a:fld id="{B8F6E774-A51F-F44F-861B-A9B9D56B6FE4}" type="slidenum">
              <a:rPr lang="en-US" smtClean="0"/>
              <a:t>‹#›</a:t>
            </a:fld>
            <a:endParaRPr lang="en-US"/>
          </a:p>
        </p:txBody>
      </p:sp>
    </p:spTree>
    <p:extLst>
      <p:ext uri="{BB962C8B-B14F-4D97-AF65-F5344CB8AC3E}">
        <p14:creationId xmlns:p14="http://schemas.microsoft.com/office/powerpoint/2010/main" val="334647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FC80C-56C0-148D-EC99-15AECD0D06B3}"/>
              </a:ext>
            </a:extLst>
          </p:cNvPr>
          <p:cNvSpPr>
            <a:spLocks noGrp="1"/>
          </p:cNvSpPr>
          <p:nvPr>
            <p:ph type="title"/>
          </p:nvPr>
        </p:nvSpPr>
        <p:spPr/>
        <p:txBody>
          <a:bodyPr/>
          <a:lstStyle>
            <a:lvl1pPr>
              <a:defRPr>
                <a:solidFill>
                  <a:srgbClr val="F6F4E7"/>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F53BE54-FA9D-312F-D502-0933AE043E8D}"/>
              </a:ext>
            </a:extLst>
          </p:cNvPr>
          <p:cNvSpPr>
            <a:spLocks noGrp="1"/>
          </p:cNvSpPr>
          <p:nvPr>
            <p:ph sz="half" idx="1"/>
          </p:nvPr>
        </p:nvSpPr>
        <p:spPr>
          <a:xfrm>
            <a:off x="838200" y="1825625"/>
            <a:ext cx="5181600" cy="4351338"/>
          </a:xfrm>
        </p:spPr>
        <p:txBody>
          <a:bodyPr/>
          <a:lstStyle>
            <a:lvl1pPr>
              <a:defRPr>
                <a:solidFill>
                  <a:srgbClr val="F6F4E7"/>
                </a:solidFill>
              </a:defRPr>
            </a:lvl1pPr>
            <a:lvl2pPr>
              <a:defRPr>
                <a:solidFill>
                  <a:srgbClr val="F6F4E7"/>
                </a:solidFill>
              </a:defRPr>
            </a:lvl2pPr>
            <a:lvl3pPr>
              <a:defRPr>
                <a:solidFill>
                  <a:srgbClr val="F6F4E7"/>
                </a:solidFill>
              </a:defRPr>
            </a:lvl3pPr>
            <a:lvl4pPr>
              <a:defRPr>
                <a:solidFill>
                  <a:srgbClr val="F6F4E7"/>
                </a:solidFill>
              </a:defRPr>
            </a:lvl4pPr>
            <a:lvl5pPr>
              <a:defRPr>
                <a:solidFill>
                  <a:srgbClr val="F6F4E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5002EC2-F6C7-EC57-E7A2-9F2241ACE5BA}"/>
              </a:ext>
            </a:extLst>
          </p:cNvPr>
          <p:cNvSpPr>
            <a:spLocks noGrp="1"/>
          </p:cNvSpPr>
          <p:nvPr>
            <p:ph sz="half" idx="2"/>
          </p:nvPr>
        </p:nvSpPr>
        <p:spPr>
          <a:xfrm>
            <a:off x="6172200" y="1825625"/>
            <a:ext cx="5181600" cy="4351338"/>
          </a:xfrm>
        </p:spPr>
        <p:txBody>
          <a:bodyPr/>
          <a:lstStyle>
            <a:lvl1pPr>
              <a:defRPr>
                <a:solidFill>
                  <a:srgbClr val="F6F4E7"/>
                </a:solidFill>
              </a:defRPr>
            </a:lvl1pPr>
            <a:lvl2pPr>
              <a:defRPr>
                <a:solidFill>
                  <a:srgbClr val="F6F4E7"/>
                </a:solidFill>
              </a:defRPr>
            </a:lvl2pPr>
            <a:lvl3pPr>
              <a:defRPr>
                <a:solidFill>
                  <a:srgbClr val="F6F4E7"/>
                </a:solidFill>
              </a:defRPr>
            </a:lvl3pPr>
            <a:lvl4pPr>
              <a:defRPr>
                <a:solidFill>
                  <a:srgbClr val="F6F4E7"/>
                </a:solidFill>
              </a:defRPr>
            </a:lvl4pPr>
            <a:lvl5pPr>
              <a:defRPr>
                <a:solidFill>
                  <a:srgbClr val="F6F4E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116894-6CB6-3398-7FA4-6D36C8DE9261}"/>
              </a:ext>
            </a:extLst>
          </p:cNvPr>
          <p:cNvSpPr>
            <a:spLocks noGrp="1"/>
          </p:cNvSpPr>
          <p:nvPr>
            <p:ph type="dt" sz="half" idx="10"/>
          </p:nvPr>
        </p:nvSpPr>
        <p:spPr/>
        <p:txBody>
          <a:bodyPr/>
          <a:lstStyle/>
          <a:p>
            <a:fld id="{99C40B1C-3C53-6841-AFC1-352884FAC929}" type="datetimeFigureOut">
              <a:rPr lang="en-US" smtClean="0"/>
              <a:t>6/2/2023</a:t>
            </a:fld>
            <a:endParaRPr lang="en-US"/>
          </a:p>
        </p:txBody>
      </p:sp>
      <p:sp>
        <p:nvSpPr>
          <p:cNvPr id="6" name="Footer Placeholder 5">
            <a:extLst>
              <a:ext uri="{FF2B5EF4-FFF2-40B4-BE49-F238E27FC236}">
                <a16:creationId xmlns:a16="http://schemas.microsoft.com/office/drawing/2014/main" id="{2402E92A-3517-4239-6D50-AA8B2ADD54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F5B314-A3DD-67BC-7E4E-15935EA4A64B}"/>
              </a:ext>
            </a:extLst>
          </p:cNvPr>
          <p:cNvSpPr>
            <a:spLocks noGrp="1"/>
          </p:cNvSpPr>
          <p:nvPr>
            <p:ph type="sldNum" sz="quarter" idx="12"/>
          </p:nvPr>
        </p:nvSpPr>
        <p:spPr/>
        <p:txBody>
          <a:bodyPr/>
          <a:lstStyle/>
          <a:p>
            <a:fld id="{B8F6E774-A51F-F44F-861B-A9B9D56B6FE4}" type="slidenum">
              <a:rPr lang="en-US" smtClean="0"/>
              <a:t>‹#›</a:t>
            </a:fld>
            <a:endParaRPr lang="en-US"/>
          </a:p>
        </p:txBody>
      </p:sp>
    </p:spTree>
    <p:extLst>
      <p:ext uri="{BB962C8B-B14F-4D97-AF65-F5344CB8AC3E}">
        <p14:creationId xmlns:p14="http://schemas.microsoft.com/office/powerpoint/2010/main" val="22379159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B289F4-59DF-C68C-D708-93C1DEEA04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21F315-7F5A-DFB2-E67D-1903499BE4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AC4E94-BAE8-617F-4BEA-4407B528D8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1802E-C216-3340-BBDD-97FFEE7FF1A7}" type="datetimeFigureOut">
              <a:rPr lang="en-US" smtClean="0"/>
              <a:t>6/2/2023</a:t>
            </a:fld>
            <a:endParaRPr lang="en-US"/>
          </a:p>
        </p:txBody>
      </p:sp>
      <p:sp>
        <p:nvSpPr>
          <p:cNvPr id="5" name="Footer Placeholder 4">
            <a:extLst>
              <a:ext uri="{FF2B5EF4-FFF2-40B4-BE49-F238E27FC236}">
                <a16:creationId xmlns:a16="http://schemas.microsoft.com/office/drawing/2014/main" id="{3686E77B-0244-44DB-F628-8B4D7B81B3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AF7731-5297-7D7A-4EA6-0FDF3FC927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D5E9DE-08FE-884C-A85D-3E507767F05C}" type="slidenum">
              <a:rPr lang="en-US" smtClean="0"/>
              <a:t>‹#›</a:t>
            </a:fld>
            <a:endParaRPr lang="en-US"/>
          </a:p>
        </p:txBody>
      </p:sp>
      <p:pic>
        <p:nvPicPr>
          <p:cNvPr id="8" name="Picture 7" descr="A picture containing text, nature, night sky&#10;&#10;Description automatically generated">
            <a:extLst>
              <a:ext uri="{FF2B5EF4-FFF2-40B4-BE49-F238E27FC236}">
                <a16:creationId xmlns:a16="http://schemas.microsoft.com/office/drawing/2014/main" id="{9A8CA05F-6C08-5CF8-E0C9-08374B4FC058}"/>
              </a:ext>
            </a:extLst>
          </p:cNvPr>
          <p:cNvPicPr>
            <a:picLocks noChangeAspect="1"/>
          </p:cNvPicPr>
          <p:nvPr userDrawn="1"/>
        </p:nvPicPr>
        <p:blipFill>
          <a:blip r:embed="rId7"/>
          <a:stretch>
            <a:fillRect/>
          </a:stretch>
        </p:blipFill>
        <p:spPr>
          <a:xfrm>
            <a:off x="0" y="0"/>
            <a:ext cx="12192000" cy="6858000"/>
          </a:xfrm>
          <a:prstGeom prst="rect">
            <a:avLst/>
          </a:prstGeom>
        </p:spPr>
      </p:pic>
    </p:spTree>
    <p:extLst>
      <p:ext uri="{BB962C8B-B14F-4D97-AF65-F5344CB8AC3E}">
        <p14:creationId xmlns:p14="http://schemas.microsoft.com/office/powerpoint/2010/main" val="3463065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F5491D-2FCE-ECDF-1806-9AB88E565A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0C367B-B821-4B3D-4457-47679F65AA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38F43C-CF6F-A733-4CE5-4D39981708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C40B1C-3C53-6841-AFC1-352884FAC929}" type="datetimeFigureOut">
              <a:rPr lang="en-US" smtClean="0"/>
              <a:t>6/2/2023</a:t>
            </a:fld>
            <a:endParaRPr lang="en-US"/>
          </a:p>
        </p:txBody>
      </p:sp>
      <p:sp>
        <p:nvSpPr>
          <p:cNvPr id="5" name="Footer Placeholder 4">
            <a:extLst>
              <a:ext uri="{FF2B5EF4-FFF2-40B4-BE49-F238E27FC236}">
                <a16:creationId xmlns:a16="http://schemas.microsoft.com/office/drawing/2014/main" id="{9B34F1F5-25E8-8EC1-7732-2789DBA34E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776BA8-6FDD-698D-CC49-104C4E8CEF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6E774-A51F-F44F-861B-A9B9D56B6FE4}" type="slidenum">
              <a:rPr lang="en-US" smtClean="0"/>
              <a:t>‹#›</a:t>
            </a:fld>
            <a:endParaRPr lang="en-US"/>
          </a:p>
        </p:txBody>
      </p:sp>
      <p:pic>
        <p:nvPicPr>
          <p:cNvPr id="8" name="Picture 7" descr="Background pattern&#10;&#10;Description automatically generated">
            <a:extLst>
              <a:ext uri="{FF2B5EF4-FFF2-40B4-BE49-F238E27FC236}">
                <a16:creationId xmlns:a16="http://schemas.microsoft.com/office/drawing/2014/main" id="{9A2D0BBC-7567-1116-0BCE-ECADA6092146}"/>
              </a:ext>
            </a:extLst>
          </p:cNvPr>
          <p:cNvPicPr>
            <a:picLocks noChangeAspect="1"/>
          </p:cNvPicPr>
          <p:nvPr userDrawn="1"/>
        </p:nvPicPr>
        <p:blipFill>
          <a:blip r:embed="rId8"/>
          <a:stretch>
            <a:fillRect/>
          </a:stretch>
        </p:blipFill>
        <p:spPr>
          <a:xfrm>
            <a:off x="0" y="0"/>
            <a:ext cx="12192000" cy="6858000"/>
          </a:xfrm>
          <a:prstGeom prst="rect">
            <a:avLst/>
          </a:prstGeom>
        </p:spPr>
      </p:pic>
    </p:spTree>
    <p:extLst>
      <p:ext uri="{BB962C8B-B14F-4D97-AF65-F5344CB8AC3E}">
        <p14:creationId xmlns:p14="http://schemas.microsoft.com/office/powerpoint/2010/main" val="233959313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2" r:id="rId5"/>
    <p:sldLayoutId id="2147483663"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F5491D-2FCE-ECDF-1806-9AB88E565A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0C367B-B821-4B3D-4457-47679F65AA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38F43C-CF6F-A733-4CE5-4D39981708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C40B1C-3C53-6841-AFC1-352884FAC929}" type="datetimeFigureOut">
              <a:rPr lang="en-US" smtClean="0"/>
              <a:t>6/2/2023</a:t>
            </a:fld>
            <a:endParaRPr lang="en-US"/>
          </a:p>
        </p:txBody>
      </p:sp>
      <p:sp>
        <p:nvSpPr>
          <p:cNvPr id="5" name="Footer Placeholder 4">
            <a:extLst>
              <a:ext uri="{FF2B5EF4-FFF2-40B4-BE49-F238E27FC236}">
                <a16:creationId xmlns:a16="http://schemas.microsoft.com/office/drawing/2014/main" id="{9B34F1F5-25E8-8EC1-7732-2789DBA34E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776BA8-6FDD-698D-CC49-104C4E8CEF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6E774-A51F-F44F-861B-A9B9D56B6FE4}" type="slidenum">
              <a:rPr lang="en-US" smtClean="0"/>
              <a:t>‹#›</a:t>
            </a:fld>
            <a:endParaRPr lang="en-US"/>
          </a:p>
        </p:txBody>
      </p:sp>
      <p:pic>
        <p:nvPicPr>
          <p:cNvPr id="8" name="Picture 7">
            <a:extLst>
              <a:ext uri="{FF2B5EF4-FFF2-40B4-BE49-F238E27FC236}">
                <a16:creationId xmlns:a16="http://schemas.microsoft.com/office/drawing/2014/main" id="{9A2D0BBC-7567-1116-0BCE-ECADA6092146}"/>
              </a:ext>
            </a:extLst>
          </p:cNvPr>
          <p:cNvPicPr>
            <a:picLocks noChangeAspect="1"/>
          </p:cNvPicPr>
          <p:nvPr userDrawn="1"/>
        </p:nvPicPr>
        <p:blipFill>
          <a:blip r:embed="rId8"/>
          <a:srcRect/>
          <a:stretch/>
        </p:blipFill>
        <p:spPr>
          <a:xfrm>
            <a:off x="0" y="0"/>
            <a:ext cx="12192000" cy="6858000"/>
          </a:xfrm>
          <a:prstGeom prst="rect">
            <a:avLst/>
          </a:prstGeom>
        </p:spPr>
      </p:pic>
    </p:spTree>
    <p:extLst>
      <p:ext uri="{BB962C8B-B14F-4D97-AF65-F5344CB8AC3E}">
        <p14:creationId xmlns:p14="http://schemas.microsoft.com/office/powerpoint/2010/main" val="194921877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2260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368EC-A635-A6E5-C4DE-3F864E6B26FA}"/>
              </a:ext>
            </a:extLst>
          </p:cNvPr>
          <p:cNvSpPr>
            <a:spLocks noGrp="1"/>
          </p:cNvSpPr>
          <p:nvPr>
            <p:ph type="title"/>
          </p:nvPr>
        </p:nvSpPr>
        <p:spPr/>
        <p:txBody>
          <a:bodyPr/>
          <a:lstStyle/>
          <a:p>
            <a:r>
              <a:rPr lang="en-US" dirty="0"/>
              <a:t>Rightly Ordered Love </a:t>
            </a:r>
          </a:p>
        </p:txBody>
      </p:sp>
      <p:sp>
        <p:nvSpPr>
          <p:cNvPr id="3" name="Content Placeholder 2">
            <a:extLst>
              <a:ext uri="{FF2B5EF4-FFF2-40B4-BE49-F238E27FC236}">
                <a16:creationId xmlns:a16="http://schemas.microsoft.com/office/drawing/2014/main" id="{19B7298E-6547-8DB9-8EC7-A805775E394F}"/>
              </a:ext>
            </a:extLst>
          </p:cNvPr>
          <p:cNvSpPr>
            <a:spLocks noGrp="1"/>
          </p:cNvSpPr>
          <p:nvPr>
            <p:ph idx="1"/>
          </p:nvPr>
        </p:nvSpPr>
        <p:spPr/>
        <p:txBody>
          <a:bodyPr>
            <a:normAutofit/>
          </a:bodyPr>
          <a:lstStyle/>
          <a:p>
            <a:pPr marL="514350" marR="0" lvl="0" indent="-514350">
              <a:lnSpc>
                <a:spcPct val="100000"/>
              </a:lnSpc>
              <a:spcBef>
                <a:spcPts val="905"/>
              </a:spcBef>
              <a:spcAft>
                <a:spcPts val="1200"/>
              </a:spcAft>
              <a:buFont typeface="+mj-lt"/>
              <a:buAutoNum type="arabicPeriod" startAt="2"/>
            </a:pPr>
            <a:r>
              <a:rPr lang="en-US" sz="2200" dirty="0">
                <a:effectLst/>
                <a:ea typeface="Times New Roman" panose="02020603050405020304" pitchFamily="18" charset="0"/>
                <a:cs typeface="Calibri" panose="020F0502020204030204" pitchFamily="34" charset="0"/>
              </a:rPr>
              <a:t>In addition to Matthew 6:21 above, what important points do the following passages make about personal and congregational priorities? </a:t>
            </a:r>
            <a:endParaRPr lang="en-US" sz="2200" dirty="0">
              <a:effectLst/>
              <a:ea typeface="Times New Roman" panose="02020603050405020304" pitchFamily="18" charset="0"/>
            </a:endParaRPr>
          </a:p>
          <a:p>
            <a:pPr lvl="1">
              <a:lnSpc>
                <a:spcPct val="100000"/>
              </a:lnSpc>
              <a:spcBef>
                <a:spcPts val="905"/>
              </a:spcBef>
              <a:spcAft>
                <a:spcPts val="1200"/>
              </a:spcAft>
            </a:pPr>
            <a:r>
              <a:rPr lang="en-US" sz="2200" i="1" dirty="0">
                <a:solidFill>
                  <a:srgbClr val="000000"/>
                </a:solidFill>
                <a:effectLst/>
                <a:ea typeface="Times New Roman" panose="02020603050405020304" pitchFamily="18" charset="0"/>
                <a:cs typeface="Segoe UI" panose="020B0502040204020203" pitchFamily="34" charset="0"/>
              </a:rPr>
              <a:t>“Unless the </a:t>
            </a:r>
            <a:r>
              <a:rPr lang="en-US" sz="2200" i="1" cap="small" dirty="0">
                <a:solidFill>
                  <a:srgbClr val="000000"/>
                </a:solidFill>
                <a:effectLst/>
                <a:ea typeface="Times New Roman" panose="02020603050405020304" pitchFamily="18" charset="0"/>
                <a:cs typeface="Segoe UI" panose="020B0502040204020203" pitchFamily="34" charset="0"/>
              </a:rPr>
              <a:t>Lord</a:t>
            </a:r>
            <a:r>
              <a:rPr lang="en-US" sz="2200" i="1" dirty="0">
                <a:solidFill>
                  <a:srgbClr val="000000"/>
                </a:solidFill>
                <a:effectLst/>
                <a:ea typeface="Times New Roman" panose="02020603050405020304" pitchFamily="18" charset="0"/>
                <a:cs typeface="Segoe UI" panose="020B0502040204020203" pitchFamily="34" charset="0"/>
              </a:rPr>
              <a:t> builds the house, the builders labor in vain. Unless the </a:t>
            </a:r>
            <a:r>
              <a:rPr lang="en-US" sz="2200" i="1" cap="small" dirty="0">
                <a:solidFill>
                  <a:srgbClr val="000000"/>
                </a:solidFill>
                <a:effectLst/>
                <a:ea typeface="Times New Roman" panose="02020603050405020304" pitchFamily="18" charset="0"/>
                <a:cs typeface="Segoe UI" panose="020B0502040204020203" pitchFamily="34" charset="0"/>
              </a:rPr>
              <a:t>Lord</a:t>
            </a:r>
            <a:r>
              <a:rPr lang="en-US" sz="2200" i="1" dirty="0">
                <a:solidFill>
                  <a:srgbClr val="000000"/>
                </a:solidFill>
                <a:effectLst/>
                <a:ea typeface="Times New Roman" panose="02020603050405020304" pitchFamily="18" charset="0"/>
                <a:cs typeface="Segoe UI" panose="020B0502040204020203" pitchFamily="34" charset="0"/>
              </a:rPr>
              <a:t> watches over the city, the guards stand watch in vain. In vain you rise early and stay up late, toiling for food to eat - for he grants sleep to those he loves.” (Psalm 127:1-2)</a:t>
            </a:r>
            <a:endParaRPr lang="en-US" sz="2200" dirty="0">
              <a:effectLst/>
              <a:ea typeface="Times New Roman" panose="02020603050405020304" pitchFamily="18" charset="0"/>
            </a:endParaRPr>
          </a:p>
          <a:p>
            <a:pPr lvl="1">
              <a:lnSpc>
                <a:spcPct val="100000"/>
              </a:lnSpc>
              <a:spcBef>
                <a:spcPts val="905"/>
              </a:spcBef>
              <a:spcAft>
                <a:spcPts val="1200"/>
              </a:spcAft>
            </a:pPr>
            <a:r>
              <a:rPr lang="en-US" sz="2200" i="1" dirty="0">
                <a:solidFill>
                  <a:srgbClr val="000000"/>
                </a:solidFill>
                <a:effectLst/>
                <a:ea typeface="Times New Roman" panose="02020603050405020304" pitchFamily="18" charset="0"/>
                <a:cs typeface="Segoe UI" panose="020B0502040204020203" pitchFamily="34" charset="0"/>
              </a:rPr>
              <a:t>“That each of them may eat and drink, and find satisfaction in all their toil—this is the gift of God.” (Ecclesiastes 3:13)</a:t>
            </a:r>
            <a:endParaRPr lang="en-US" sz="2200" dirty="0">
              <a:effectLst/>
              <a:ea typeface="Times New Roman" panose="02020603050405020304" pitchFamily="18" charset="0"/>
            </a:endParaRPr>
          </a:p>
        </p:txBody>
      </p:sp>
    </p:spTree>
    <p:extLst>
      <p:ext uri="{BB962C8B-B14F-4D97-AF65-F5344CB8AC3E}">
        <p14:creationId xmlns:p14="http://schemas.microsoft.com/office/powerpoint/2010/main" val="1432425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368EC-A635-A6E5-C4DE-3F864E6B26FA}"/>
              </a:ext>
            </a:extLst>
          </p:cNvPr>
          <p:cNvSpPr>
            <a:spLocks noGrp="1"/>
          </p:cNvSpPr>
          <p:nvPr>
            <p:ph type="title"/>
          </p:nvPr>
        </p:nvSpPr>
        <p:spPr/>
        <p:txBody>
          <a:bodyPr/>
          <a:lstStyle/>
          <a:p>
            <a:r>
              <a:rPr lang="en-US" dirty="0"/>
              <a:t>Rightly Ordered Love </a:t>
            </a:r>
          </a:p>
        </p:txBody>
      </p:sp>
      <p:sp>
        <p:nvSpPr>
          <p:cNvPr id="3" name="Content Placeholder 2">
            <a:extLst>
              <a:ext uri="{FF2B5EF4-FFF2-40B4-BE49-F238E27FC236}">
                <a16:creationId xmlns:a16="http://schemas.microsoft.com/office/drawing/2014/main" id="{19B7298E-6547-8DB9-8EC7-A805775E394F}"/>
              </a:ext>
            </a:extLst>
          </p:cNvPr>
          <p:cNvSpPr>
            <a:spLocks noGrp="1"/>
          </p:cNvSpPr>
          <p:nvPr>
            <p:ph idx="1"/>
          </p:nvPr>
        </p:nvSpPr>
        <p:spPr/>
        <p:txBody>
          <a:bodyPr>
            <a:normAutofit/>
          </a:bodyPr>
          <a:lstStyle/>
          <a:p>
            <a:pPr marL="457200" marR="0" lvl="0" indent="-457200">
              <a:lnSpc>
                <a:spcPct val="100000"/>
              </a:lnSpc>
              <a:spcBef>
                <a:spcPts val="0"/>
              </a:spcBef>
              <a:spcAft>
                <a:spcPts val="1200"/>
              </a:spcAft>
              <a:buFont typeface="+mj-lt"/>
              <a:buAutoNum type="arabicPeriod" startAt="3"/>
            </a:pPr>
            <a:r>
              <a:rPr lang="en-US" sz="2200" dirty="0">
                <a:effectLst/>
                <a:ea typeface="Times New Roman" panose="02020603050405020304" pitchFamily="18" charset="0"/>
                <a:cs typeface="Calibri" panose="020F0502020204030204" pitchFamily="34" charset="0"/>
              </a:rPr>
              <a:t>How does the fact that we have eternity before us help us prioritize how we use our time on earth? </a:t>
            </a:r>
            <a:endParaRPr lang="en-US" sz="2200" dirty="0">
              <a:effectLst/>
              <a:ea typeface="Times New Roman" panose="02020603050405020304" pitchFamily="18" charset="0"/>
            </a:endParaRPr>
          </a:p>
          <a:p>
            <a:pPr marL="685800" marR="0">
              <a:lnSpc>
                <a:spcPct val="100000"/>
              </a:lnSpc>
              <a:spcBef>
                <a:spcPts val="0"/>
              </a:spcBef>
              <a:spcAft>
                <a:spcPts val="1200"/>
              </a:spcAft>
            </a:pPr>
            <a:r>
              <a:rPr lang="en-US" sz="2200" i="1" dirty="0">
                <a:solidFill>
                  <a:srgbClr val="000000"/>
                </a:solidFill>
                <a:effectLst/>
                <a:ea typeface="Times New Roman" panose="02020603050405020304" pitchFamily="18" charset="0"/>
                <a:cs typeface="Segoe UI" panose="020B0502040204020203" pitchFamily="34" charset="0"/>
              </a:rPr>
              <a:t>“Whoever sows to please their flesh, from the flesh will reap destruction; whoever sows to please the Spirit, from the Spirit will reap eternal life.</a:t>
            </a:r>
            <a:r>
              <a:rPr lang="en-US" sz="2200" i="1" dirty="0">
                <a:effectLst/>
                <a:ea typeface="Times New Roman" panose="02020603050405020304" pitchFamily="18" charset="0"/>
                <a:cs typeface="Calibri" panose="020F0502020204030204" pitchFamily="34" charset="0"/>
              </a:rPr>
              <a:t>” (Galatians 6:8)</a:t>
            </a:r>
            <a:endParaRPr lang="en-US" sz="2200" dirty="0">
              <a:effectLst/>
              <a:ea typeface="Times New Roman" panose="02020603050405020304" pitchFamily="18" charset="0"/>
            </a:endParaRPr>
          </a:p>
        </p:txBody>
      </p:sp>
    </p:spTree>
    <p:extLst>
      <p:ext uri="{BB962C8B-B14F-4D97-AF65-F5344CB8AC3E}">
        <p14:creationId xmlns:p14="http://schemas.microsoft.com/office/powerpoint/2010/main" val="1795985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368EC-A635-A6E5-C4DE-3F864E6B26FA}"/>
              </a:ext>
            </a:extLst>
          </p:cNvPr>
          <p:cNvSpPr>
            <a:spLocks noGrp="1"/>
          </p:cNvSpPr>
          <p:nvPr>
            <p:ph type="title"/>
          </p:nvPr>
        </p:nvSpPr>
        <p:spPr/>
        <p:txBody>
          <a:bodyPr/>
          <a:lstStyle/>
          <a:p>
            <a:r>
              <a:rPr lang="en-US" dirty="0"/>
              <a:t>Small Group Discussion</a:t>
            </a:r>
          </a:p>
        </p:txBody>
      </p:sp>
      <p:sp>
        <p:nvSpPr>
          <p:cNvPr id="3" name="Content Placeholder 2">
            <a:extLst>
              <a:ext uri="{FF2B5EF4-FFF2-40B4-BE49-F238E27FC236}">
                <a16:creationId xmlns:a16="http://schemas.microsoft.com/office/drawing/2014/main" id="{19B7298E-6547-8DB9-8EC7-A805775E394F}"/>
              </a:ext>
            </a:extLst>
          </p:cNvPr>
          <p:cNvSpPr>
            <a:spLocks noGrp="1"/>
          </p:cNvSpPr>
          <p:nvPr>
            <p:ph idx="1"/>
          </p:nvPr>
        </p:nvSpPr>
        <p:spPr/>
        <p:txBody>
          <a:bodyPr>
            <a:noAutofit/>
          </a:bodyPr>
          <a:lstStyle/>
          <a:p>
            <a:pPr marL="0" marR="0" lvl="0" indent="0">
              <a:lnSpc>
                <a:spcPct val="100000"/>
              </a:lnSpc>
              <a:spcBef>
                <a:spcPts val="0"/>
              </a:spcBef>
              <a:spcAft>
                <a:spcPts val="1200"/>
              </a:spcAft>
              <a:buNone/>
            </a:pPr>
            <a:r>
              <a:rPr lang="en-US" sz="2200" dirty="0">
                <a:effectLst/>
                <a:ea typeface="Times New Roman" panose="02020603050405020304" pitchFamily="18" charset="0"/>
                <a:cs typeface="Calibri" panose="020F0502020204030204" pitchFamily="34" charset="0"/>
              </a:rPr>
              <a:t>Read Romans 12:1 and 2 Corinthians 5:14-15. You have 24 hours in a day and each one is used to glorify God. How does that knowledge:</a:t>
            </a:r>
          </a:p>
          <a:p>
            <a:pPr>
              <a:lnSpc>
                <a:spcPct val="100000"/>
              </a:lnSpc>
              <a:spcBef>
                <a:spcPts val="0"/>
              </a:spcBef>
              <a:spcAft>
                <a:spcPts val="1200"/>
              </a:spcAft>
            </a:pPr>
            <a:r>
              <a:rPr lang="en-US" sz="2200" dirty="0">
                <a:effectLst/>
                <a:ea typeface="Times New Roman" panose="02020603050405020304" pitchFamily="18" charset="0"/>
                <a:cs typeface="Calibri" panose="020F0502020204030204" pitchFamily="34" charset="0"/>
              </a:rPr>
              <a:t>Convict you?</a:t>
            </a:r>
          </a:p>
          <a:p>
            <a:pPr>
              <a:lnSpc>
                <a:spcPct val="100000"/>
              </a:lnSpc>
              <a:spcBef>
                <a:spcPts val="0"/>
              </a:spcBef>
              <a:spcAft>
                <a:spcPts val="1200"/>
              </a:spcAft>
            </a:pPr>
            <a:r>
              <a:rPr lang="en-US" sz="2200" dirty="0">
                <a:effectLst/>
                <a:ea typeface="Times New Roman" panose="02020603050405020304" pitchFamily="18" charset="0"/>
                <a:cs typeface="Calibri" panose="020F0502020204030204" pitchFamily="34" charset="0"/>
              </a:rPr>
              <a:t>Bind you?</a:t>
            </a:r>
          </a:p>
          <a:p>
            <a:pPr>
              <a:lnSpc>
                <a:spcPct val="100000"/>
              </a:lnSpc>
              <a:spcBef>
                <a:spcPts val="0"/>
              </a:spcBef>
              <a:spcAft>
                <a:spcPts val="1200"/>
              </a:spcAft>
            </a:pPr>
            <a:r>
              <a:rPr lang="en-US" sz="2200" dirty="0">
                <a:effectLst/>
                <a:ea typeface="Times New Roman" panose="02020603050405020304" pitchFamily="18" charset="0"/>
                <a:cs typeface="Calibri" panose="020F0502020204030204" pitchFamily="34" charset="0"/>
              </a:rPr>
              <a:t>Free you?</a:t>
            </a:r>
          </a:p>
          <a:p>
            <a:pPr>
              <a:lnSpc>
                <a:spcPct val="100000"/>
              </a:lnSpc>
              <a:spcBef>
                <a:spcPts val="0"/>
              </a:spcBef>
              <a:spcAft>
                <a:spcPts val="1200"/>
              </a:spcAft>
            </a:pPr>
            <a:r>
              <a:rPr lang="en-US" sz="2200" dirty="0">
                <a:effectLst/>
                <a:ea typeface="Times New Roman" panose="02020603050405020304" pitchFamily="18" charset="0"/>
                <a:cs typeface="Calibri" panose="020F0502020204030204" pitchFamily="34" charset="0"/>
              </a:rPr>
              <a:t>Motivate you?</a:t>
            </a:r>
          </a:p>
        </p:txBody>
      </p:sp>
    </p:spTree>
    <p:extLst>
      <p:ext uri="{BB962C8B-B14F-4D97-AF65-F5344CB8AC3E}">
        <p14:creationId xmlns:p14="http://schemas.microsoft.com/office/powerpoint/2010/main" val="1437499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368EC-A635-A6E5-C4DE-3F864E6B26FA}"/>
              </a:ext>
            </a:extLst>
          </p:cNvPr>
          <p:cNvSpPr>
            <a:spLocks noGrp="1"/>
          </p:cNvSpPr>
          <p:nvPr>
            <p:ph type="title"/>
          </p:nvPr>
        </p:nvSpPr>
        <p:spPr/>
        <p:txBody>
          <a:bodyPr/>
          <a:lstStyle/>
          <a:p>
            <a:r>
              <a:rPr lang="en-US" dirty="0"/>
              <a:t>Small Group Discussion</a:t>
            </a:r>
          </a:p>
        </p:txBody>
      </p:sp>
      <p:sp>
        <p:nvSpPr>
          <p:cNvPr id="3" name="Content Placeholder 2">
            <a:extLst>
              <a:ext uri="{FF2B5EF4-FFF2-40B4-BE49-F238E27FC236}">
                <a16:creationId xmlns:a16="http://schemas.microsoft.com/office/drawing/2014/main" id="{19B7298E-6547-8DB9-8EC7-A805775E394F}"/>
              </a:ext>
            </a:extLst>
          </p:cNvPr>
          <p:cNvSpPr>
            <a:spLocks noGrp="1"/>
          </p:cNvSpPr>
          <p:nvPr>
            <p:ph idx="1"/>
          </p:nvPr>
        </p:nvSpPr>
        <p:spPr/>
        <p:txBody>
          <a:bodyPr>
            <a:noAutofit/>
          </a:bodyPr>
          <a:lstStyle/>
          <a:p>
            <a:pPr marL="0" marR="0" lvl="0" indent="0">
              <a:lnSpc>
                <a:spcPct val="100000"/>
              </a:lnSpc>
              <a:spcBef>
                <a:spcPts val="0"/>
              </a:spcBef>
              <a:spcAft>
                <a:spcPts val="1200"/>
              </a:spcAft>
              <a:buNone/>
            </a:pPr>
            <a:r>
              <a:rPr lang="en-US" sz="2200" dirty="0">
                <a:effectLst/>
                <a:ea typeface="Times New Roman" panose="02020603050405020304" pitchFamily="18" charset="0"/>
                <a:cs typeface="Calibri" panose="020F0502020204030204" pitchFamily="34" charset="0"/>
              </a:rPr>
              <a:t>Read Luke 10:38-42 and Ephesians 5:15-16. Individually, list five important things you want to use your time for to accomplish each day. Share your list with your group and discuss how to accomplish your priorities (i.e., what needs to be sacrificed to make the most of every opportunity?)   </a:t>
            </a:r>
          </a:p>
          <a:p>
            <a:pPr marL="0" marR="0" lvl="0" indent="0">
              <a:lnSpc>
                <a:spcPct val="100000"/>
              </a:lnSpc>
              <a:spcBef>
                <a:spcPts val="0"/>
              </a:spcBef>
              <a:spcAft>
                <a:spcPts val="1200"/>
              </a:spcAft>
              <a:buNone/>
            </a:pPr>
            <a:r>
              <a:rPr lang="en-US" sz="2200" dirty="0">
                <a:effectLst/>
                <a:ea typeface="Times New Roman" panose="02020603050405020304" pitchFamily="18" charset="0"/>
                <a:cs typeface="Calibri" panose="020F0502020204030204" pitchFamily="34" charset="0"/>
              </a:rPr>
              <a:t> </a:t>
            </a:r>
          </a:p>
          <a:p>
            <a:pPr marL="0" marR="0" lvl="0" indent="0">
              <a:lnSpc>
                <a:spcPct val="100000"/>
              </a:lnSpc>
              <a:spcBef>
                <a:spcPts val="0"/>
              </a:spcBef>
              <a:spcAft>
                <a:spcPts val="1200"/>
              </a:spcAft>
              <a:buNone/>
            </a:pPr>
            <a:r>
              <a:rPr lang="en-US" sz="2200" b="1" dirty="0">
                <a:effectLst/>
                <a:ea typeface="Times New Roman" panose="02020603050405020304" pitchFamily="18" charset="0"/>
                <a:cs typeface="Calibri" panose="020F0502020204030204" pitchFamily="34" charset="0"/>
              </a:rPr>
              <a:t>Agree/Disagree: </a:t>
            </a:r>
            <a:r>
              <a:rPr lang="en-US" sz="2200" dirty="0">
                <a:effectLst/>
                <a:ea typeface="Times New Roman" panose="02020603050405020304" pitchFamily="18" charset="0"/>
                <a:cs typeface="Calibri" panose="020F0502020204030204" pitchFamily="34" charset="0"/>
              </a:rPr>
              <a:t>Sometimes, you are just too busy to do something.</a:t>
            </a:r>
          </a:p>
        </p:txBody>
      </p:sp>
    </p:spTree>
    <p:extLst>
      <p:ext uri="{BB962C8B-B14F-4D97-AF65-F5344CB8AC3E}">
        <p14:creationId xmlns:p14="http://schemas.microsoft.com/office/powerpoint/2010/main" val="2251652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4EDE3-EF08-4F53-C60B-E4AE7FC815E6}"/>
              </a:ext>
            </a:extLst>
          </p:cNvPr>
          <p:cNvSpPr>
            <a:spLocks noGrp="1"/>
          </p:cNvSpPr>
          <p:nvPr>
            <p:ph type="title"/>
          </p:nvPr>
        </p:nvSpPr>
        <p:spPr/>
        <p:txBody>
          <a:bodyPr/>
          <a:lstStyle/>
          <a:p>
            <a:r>
              <a:rPr lang="en-US" dirty="0"/>
              <a:t>Closing Activity</a:t>
            </a:r>
          </a:p>
        </p:txBody>
      </p:sp>
      <p:sp>
        <p:nvSpPr>
          <p:cNvPr id="3" name="Content Placeholder 2">
            <a:extLst>
              <a:ext uri="{FF2B5EF4-FFF2-40B4-BE49-F238E27FC236}">
                <a16:creationId xmlns:a16="http://schemas.microsoft.com/office/drawing/2014/main" id="{3D867AD6-395F-681C-9B0F-D7F8D74AB36E}"/>
              </a:ext>
            </a:extLst>
          </p:cNvPr>
          <p:cNvSpPr>
            <a:spLocks noGrp="1"/>
          </p:cNvSpPr>
          <p:nvPr>
            <p:ph idx="1"/>
          </p:nvPr>
        </p:nvSpPr>
        <p:spPr/>
        <p:txBody>
          <a:bodyPr>
            <a:noAutofit/>
          </a:bodyPr>
          <a:lstStyle/>
          <a:p>
            <a:pPr marL="0" indent="0">
              <a:lnSpc>
                <a:spcPct val="100000"/>
              </a:lnSpc>
              <a:buNone/>
            </a:pPr>
            <a:r>
              <a:rPr lang="en-US" sz="3600" b="1" dirty="0"/>
              <a:t>Back to the Beginning</a:t>
            </a:r>
          </a:p>
          <a:p>
            <a:pPr marL="0" indent="0">
              <a:lnSpc>
                <a:spcPct val="100000"/>
              </a:lnSpc>
              <a:buNone/>
            </a:pPr>
            <a:r>
              <a:rPr lang="en-US" dirty="0"/>
              <a:t>In the introductory activity, you listed and prioritized ten things you do as a congregation. Imagine you are starting a new congregation. What five things would you want to make sure you used the majority of your time to do? (i.e., Evaluate the introductory list. What might you consider sacrificing and why?) </a:t>
            </a:r>
          </a:p>
        </p:txBody>
      </p:sp>
    </p:spTree>
    <p:extLst>
      <p:ext uri="{BB962C8B-B14F-4D97-AF65-F5344CB8AC3E}">
        <p14:creationId xmlns:p14="http://schemas.microsoft.com/office/powerpoint/2010/main" val="1739830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9E8136-E5B5-298D-E2D6-07D8BFCA2CF9}"/>
              </a:ext>
            </a:extLst>
          </p:cNvPr>
          <p:cNvSpPr>
            <a:spLocks noGrp="1"/>
          </p:cNvSpPr>
          <p:nvPr>
            <p:ph type="ctrTitle"/>
          </p:nvPr>
        </p:nvSpPr>
        <p:spPr/>
        <p:txBody>
          <a:bodyPr/>
          <a:lstStyle/>
          <a:p>
            <a:r>
              <a:rPr lang="en-US" dirty="0"/>
              <a:t>A Time for Everything</a:t>
            </a:r>
          </a:p>
        </p:txBody>
      </p:sp>
      <p:sp>
        <p:nvSpPr>
          <p:cNvPr id="8" name="Subtitle 7">
            <a:extLst>
              <a:ext uri="{FF2B5EF4-FFF2-40B4-BE49-F238E27FC236}">
                <a16:creationId xmlns:a16="http://schemas.microsoft.com/office/drawing/2014/main" id="{940834B0-3DF5-D7FD-3480-54792E7EE9C4}"/>
              </a:ext>
            </a:extLst>
          </p:cNvPr>
          <p:cNvSpPr>
            <a:spLocks noGrp="1"/>
          </p:cNvSpPr>
          <p:nvPr>
            <p:ph type="subTitle" idx="1"/>
          </p:nvPr>
        </p:nvSpPr>
        <p:spPr/>
        <p:txBody>
          <a:bodyPr>
            <a:normAutofit/>
          </a:bodyPr>
          <a:lstStyle/>
          <a:p>
            <a:r>
              <a:rPr lang="en-US" sz="3200" dirty="0"/>
              <a:t>Lesson 1 – A Time to Prioritize</a:t>
            </a:r>
          </a:p>
        </p:txBody>
      </p:sp>
    </p:spTree>
    <p:extLst>
      <p:ext uri="{BB962C8B-B14F-4D97-AF65-F5344CB8AC3E}">
        <p14:creationId xmlns:p14="http://schemas.microsoft.com/office/powerpoint/2010/main" val="3147547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7561F-2B3F-0A63-F8F0-8D9FED2151EF}"/>
              </a:ext>
            </a:extLst>
          </p:cNvPr>
          <p:cNvSpPr>
            <a:spLocks noGrp="1"/>
          </p:cNvSpPr>
          <p:nvPr>
            <p:ph type="title"/>
          </p:nvPr>
        </p:nvSpPr>
        <p:spPr/>
        <p:txBody>
          <a:bodyPr/>
          <a:lstStyle/>
          <a:p>
            <a:r>
              <a:rPr lang="en-US" dirty="0"/>
              <a:t>Introductory Activity</a:t>
            </a:r>
          </a:p>
        </p:txBody>
      </p:sp>
      <p:sp>
        <p:nvSpPr>
          <p:cNvPr id="3" name="Content Placeholder 2">
            <a:extLst>
              <a:ext uri="{FF2B5EF4-FFF2-40B4-BE49-F238E27FC236}">
                <a16:creationId xmlns:a16="http://schemas.microsoft.com/office/drawing/2014/main" id="{76F8923F-538D-E0AF-925A-FD5B8F6ACA82}"/>
              </a:ext>
            </a:extLst>
          </p:cNvPr>
          <p:cNvSpPr>
            <a:spLocks noGrp="1"/>
          </p:cNvSpPr>
          <p:nvPr>
            <p:ph idx="1"/>
          </p:nvPr>
        </p:nvSpPr>
        <p:spPr/>
        <p:txBody>
          <a:bodyPr>
            <a:noAutofit/>
          </a:bodyPr>
          <a:lstStyle/>
          <a:p>
            <a:pPr marL="0" marR="0" lvl="0" indent="0">
              <a:lnSpc>
                <a:spcPct val="100000"/>
              </a:lnSpc>
              <a:spcBef>
                <a:spcPts val="0"/>
              </a:spcBef>
              <a:spcAft>
                <a:spcPts val="300"/>
              </a:spcAft>
              <a:buNone/>
            </a:pPr>
            <a:r>
              <a:rPr lang="en-US" sz="3600" b="1" dirty="0">
                <a:effectLst/>
                <a:ea typeface="Times New Roman" panose="02020603050405020304" pitchFamily="18" charset="0"/>
              </a:rPr>
              <a:t>Prioritizing Priorities</a:t>
            </a:r>
          </a:p>
          <a:p>
            <a:pPr marL="0" marR="0" lvl="0" indent="0">
              <a:lnSpc>
                <a:spcPct val="100000"/>
              </a:lnSpc>
              <a:spcBef>
                <a:spcPts val="0"/>
              </a:spcBef>
              <a:spcAft>
                <a:spcPts val="300"/>
              </a:spcAft>
              <a:buNone/>
            </a:pPr>
            <a:endParaRPr lang="en-US" sz="1000" dirty="0">
              <a:effectLst/>
              <a:ea typeface="Times New Roman" panose="02020603050405020304" pitchFamily="18" charset="0"/>
            </a:endParaRPr>
          </a:p>
          <a:p>
            <a:pPr marL="0" marR="0" lvl="0" indent="0">
              <a:lnSpc>
                <a:spcPct val="100000"/>
              </a:lnSpc>
              <a:spcBef>
                <a:spcPts val="0"/>
              </a:spcBef>
              <a:spcAft>
                <a:spcPts val="300"/>
              </a:spcAft>
              <a:buNone/>
            </a:pPr>
            <a:r>
              <a:rPr lang="en-US" dirty="0">
                <a:effectLst/>
                <a:ea typeface="Times New Roman" panose="02020603050405020304" pitchFamily="18" charset="0"/>
              </a:rPr>
              <a:t>Read I Peter 2:2, Matthew 20:25-28, and Matthew 28:18-20 </a:t>
            </a:r>
            <a:br>
              <a:rPr lang="en-US" dirty="0">
                <a:effectLst/>
                <a:ea typeface="Times New Roman" panose="02020603050405020304" pitchFamily="18" charset="0"/>
              </a:rPr>
            </a:br>
            <a:r>
              <a:rPr lang="en-US" dirty="0">
                <a:effectLst/>
                <a:ea typeface="Times New Roman" panose="02020603050405020304" pitchFamily="18" charset="0"/>
              </a:rPr>
              <a:t>as a whole class. </a:t>
            </a:r>
          </a:p>
          <a:p>
            <a:pPr marL="0" marR="0" lvl="0" indent="0">
              <a:lnSpc>
                <a:spcPct val="100000"/>
              </a:lnSpc>
              <a:spcBef>
                <a:spcPts val="0"/>
              </a:spcBef>
              <a:spcAft>
                <a:spcPts val="300"/>
              </a:spcAft>
              <a:buNone/>
            </a:pPr>
            <a:r>
              <a:rPr lang="en-US" dirty="0">
                <a:effectLst/>
                <a:ea typeface="Times New Roman" panose="02020603050405020304" pitchFamily="18" charset="0"/>
              </a:rPr>
              <a:t>Discuss what these passages say about our mission as Christians.</a:t>
            </a:r>
          </a:p>
        </p:txBody>
      </p:sp>
    </p:spTree>
    <p:extLst>
      <p:ext uri="{BB962C8B-B14F-4D97-AF65-F5344CB8AC3E}">
        <p14:creationId xmlns:p14="http://schemas.microsoft.com/office/powerpoint/2010/main" val="2618720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7561F-2B3F-0A63-F8F0-8D9FED2151EF}"/>
              </a:ext>
            </a:extLst>
          </p:cNvPr>
          <p:cNvSpPr>
            <a:spLocks noGrp="1"/>
          </p:cNvSpPr>
          <p:nvPr>
            <p:ph type="title"/>
          </p:nvPr>
        </p:nvSpPr>
        <p:spPr/>
        <p:txBody>
          <a:bodyPr/>
          <a:lstStyle/>
          <a:p>
            <a:r>
              <a:rPr lang="en-US" dirty="0"/>
              <a:t>Introductory Activity</a:t>
            </a:r>
          </a:p>
        </p:txBody>
      </p:sp>
      <p:sp>
        <p:nvSpPr>
          <p:cNvPr id="3" name="Content Placeholder 2">
            <a:extLst>
              <a:ext uri="{FF2B5EF4-FFF2-40B4-BE49-F238E27FC236}">
                <a16:creationId xmlns:a16="http://schemas.microsoft.com/office/drawing/2014/main" id="{76F8923F-538D-E0AF-925A-FD5B8F6ACA82}"/>
              </a:ext>
            </a:extLst>
          </p:cNvPr>
          <p:cNvSpPr>
            <a:spLocks noGrp="1"/>
          </p:cNvSpPr>
          <p:nvPr>
            <p:ph idx="1"/>
          </p:nvPr>
        </p:nvSpPr>
        <p:spPr>
          <a:xfrm>
            <a:off x="838200" y="2687474"/>
            <a:ext cx="10515600" cy="2494127"/>
          </a:xfrm>
        </p:spPr>
        <p:txBody>
          <a:bodyPr>
            <a:noAutofit/>
          </a:bodyPr>
          <a:lstStyle/>
          <a:p>
            <a:pPr marL="0" marR="0" lvl="0" indent="0">
              <a:spcBef>
                <a:spcPts val="0"/>
              </a:spcBef>
              <a:spcAft>
                <a:spcPts val="300"/>
              </a:spcAft>
              <a:buNone/>
            </a:pPr>
            <a:r>
              <a:rPr lang="en-US" sz="3600" dirty="0">
                <a:effectLst/>
                <a:ea typeface="Times New Roman" panose="02020603050405020304" pitchFamily="18" charset="0"/>
              </a:rPr>
              <a:t>“Like newborn babies, crave pure spiritual milk, </a:t>
            </a:r>
            <a:br>
              <a:rPr lang="en-US" sz="3600" dirty="0">
                <a:effectLst/>
                <a:ea typeface="Times New Roman" panose="02020603050405020304" pitchFamily="18" charset="0"/>
              </a:rPr>
            </a:br>
            <a:r>
              <a:rPr lang="en-US" sz="3600" dirty="0">
                <a:effectLst/>
                <a:ea typeface="Times New Roman" panose="02020603050405020304" pitchFamily="18" charset="0"/>
              </a:rPr>
              <a:t>so that by it you may grow up in your salvation”</a:t>
            </a:r>
          </a:p>
          <a:p>
            <a:pPr marL="0" indent="0">
              <a:spcBef>
                <a:spcPts val="0"/>
              </a:spcBef>
              <a:spcAft>
                <a:spcPts val="300"/>
              </a:spcAft>
              <a:buNone/>
            </a:pPr>
            <a:r>
              <a:rPr lang="en-US" sz="3600" b="1" dirty="0">
                <a:effectLst/>
                <a:ea typeface="Times New Roman" panose="02020603050405020304" pitchFamily="18" charset="0"/>
              </a:rPr>
              <a:t>1 Peter 2:2</a:t>
            </a:r>
            <a:endParaRPr lang="en-US" sz="3600" dirty="0">
              <a:effectLst/>
              <a:ea typeface="Times New Roman" panose="02020603050405020304" pitchFamily="18" charset="0"/>
            </a:endParaRPr>
          </a:p>
        </p:txBody>
      </p:sp>
    </p:spTree>
    <p:extLst>
      <p:ext uri="{BB962C8B-B14F-4D97-AF65-F5344CB8AC3E}">
        <p14:creationId xmlns:p14="http://schemas.microsoft.com/office/powerpoint/2010/main" val="1511846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7561F-2B3F-0A63-F8F0-8D9FED2151EF}"/>
              </a:ext>
            </a:extLst>
          </p:cNvPr>
          <p:cNvSpPr>
            <a:spLocks noGrp="1"/>
          </p:cNvSpPr>
          <p:nvPr>
            <p:ph type="title"/>
          </p:nvPr>
        </p:nvSpPr>
        <p:spPr/>
        <p:txBody>
          <a:bodyPr/>
          <a:lstStyle/>
          <a:p>
            <a:r>
              <a:rPr lang="en-US" dirty="0"/>
              <a:t>Introductory Activity</a:t>
            </a:r>
          </a:p>
        </p:txBody>
      </p:sp>
      <p:sp>
        <p:nvSpPr>
          <p:cNvPr id="3" name="Content Placeholder 2">
            <a:extLst>
              <a:ext uri="{FF2B5EF4-FFF2-40B4-BE49-F238E27FC236}">
                <a16:creationId xmlns:a16="http://schemas.microsoft.com/office/drawing/2014/main" id="{76F8923F-538D-E0AF-925A-FD5B8F6ACA82}"/>
              </a:ext>
            </a:extLst>
          </p:cNvPr>
          <p:cNvSpPr>
            <a:spLocks noGrp="1"/>
          </p:cNvSpPr>
          <p:nvPr>
            <p:ph idx="1"/>
          </p:nvPr>
        </p:nvSpPr>
        <p:spPr>
          <a:xfrm>
            <a:off x="966953" y="1825625"/>
            <a:ext cx="10117520" cy="4351338"/>
          </a:xfrm>
        </p:spPr>
        <p:txBody>
          <a:bodyPr>
            <a:noAutofit/>
          </a:bodyPr>
          <a:lstStyle/>
          <a:p>
            <a:pPr marL="0" marR="0" lvl="0" indent="0">
              <a:lnSpc>
                <a:spcPct val="100000"/>
              </a:lnSpc>
              <a:spcBef>
                <a:spcPts val="0"/>
              </a:spcBef>
              <a:spcAft>
                <a:spcPts val="300"/>
              </a:spcAft>
              <a:buNone/>
            </a:pPr>
            <a:r>
              <a:rPr lang="en-US" sz="3000" dirty="0">
                <a:effectLst/>
                <a:ea typeface="Times New Roman" panose="02020603050405020304" pitchFamily="18" charset="0"/>
              </a:rPr>
              <a:t>“Jesus called them together and said, “You know that the rulers of the Gentiles lord it over them, and their high officials exercise authority over them. Not so with you. Instead, whoever wants to become great among you must be your servant, and whoever wants to be first must be your slave—just as the Son of Man did not come to be served, but to serve, and to give his life as a ransom for many.”</a:t>
            </a:r>
          </a:p>
          <a:p>
            <a:pPr marL="0" indent="0">
              <a:lnSpc>
                <a:spcPct val="100000"/>
              </a:lnSpc>
              <a:spcBef>
                <a:spcPts val="0"/>
              </a:spcBef>
              <a:spcAft>
                <a:spcPts val="300"/>
              </a:spcAft>
              <a:buNone/>
            </a:pPr>
            <a:r>
              <a:rPr lang="en-US" sz="3000" b="1" dirty="0">
                <a:effectLst/>
                <a:ea typeface="Times New Roman" panose="02020603050405020304" pitchFamily="18" charset="0"/>
              </a:rPr>
              <a:t>Matthew 20:25-28</a:t>
            </a:r>
            <a:endParaRPr lang="en-US" sz="3000" dirty="0">
              <a:effectLst/>
              <a:ea typeface="Times New Roman" panose="02020603050405020304" pitchFamily="18" charset="0"/>
            </a:endParaRPr>
          </a:p>
        </p:txBody>
      </p:sp>
    </p:spTree>
    <p:extLst>
      <p:ext uri="{BB962C8B-B14F-4D97-AF65-F5344CB8AC3E}">
        <p14:creationId xmlns:p14="http://schemas.microsoft.com/office/powerpoint/2010/main" val="4051041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7561F-2B3F-0A63-F8F0-8D9FED2151EF}"/>
              </a:ext>
            </a:extLst>
          </p:cNvPr>
          <p:cNvSpPr>
            <a:spLocks noGrp="1"/>
          </p:cNvSpPr>
          <p:nvPr>
            <p:ph type="title"/>
          </p:nvPr>
        </p:nvSpPr>
        <p:spPr/>
        <p:txBody>
          <a:bodyPr/>
          <a:lstStyle/>
          <a:p>
            <a:r>
              <a:rPr lang="en-US" dirty="0"/>
              <a:t>Introductory Activity</a:t>
            </a:r>
          </a:p>
        </p:txBody>
      </p:sp>
      <p:sp>
        <p:nvSpPr>
          <p:cNvPr id="3" name="Content Placeholder 2">
            <a:extLst>
              <a:ext uri="{FF2B5EF4-FFF2-40B4-BE49-F238E27FC236}">
                <a16:creationId xmlns:a16="http://schemas.microsoft.com/office/drawing/2014/main" id="{76F8923F-538D-E0AF-925A-FD5B8F6ACA82}"/>
              </a:ext>
            </a:extLst>
          </p:cNvPr>
          <p:cNvSpPr>
            <a:spLocks noGrp="1"/>
          </p:cNvSpPr>
          <p:nvPr>
            <p:ph idx="1"/>
          </p:nvPr>
        </p:nvSpPr>
        <p:spPr>
          <a:xfrm>
            <a:off x="986658" y="2114988"/>
            <a:ext cx="10218683" cy="3313931"/>
          </a:xfrm>
        </p:spPr>
        <p:txBody>
          <a:bodyPr>
            <a:noAutofit/>
          </a:bodyPr>
          <a:lstStyle/>
          <a:p>
            <a:pPr marL="0" marR="0" lvl="0" indent="0">
              <a:lnSpc>
                <a:spcPct val="100000"/>
              </a:lnSpc>
              <a:spcBef>
                <a:spcPts val="0"/>
              </a:spcBef>
              <a:spcAft>
                <a:spcPts val="300"/>
              </a:spcAft>
              <a:buNone/>
            </a:pPr>
            <a:r>
              <a:rPr lang="en-US" sz="3000" dirty="0">
                <a:effectLst/>
                <a:ea typeface="Times New Roman" panose="02020603050405020304" pitchFamily="18" charset="0"/>
              </a:rPr>
              <a:t>“Then Jesus came to them and said, “All authority in heaven and on earth has been given to me. </a:t>
            </a:r>
            <a:r>
              <a:rPr lang="en-US" sz="3000" dirty="0">
                <a:ea typeface="Times New Roman" panose="02020603050405020304" pitchFamily="18" charset="0"/>
              </a:rPr>
              <a:t> </a:t>
            </a:r>
            <a:r>
              <a:rPr lang="en-US" sz="3000" dirty="0">
                <a:effectLst/>
                <a:ea typeface="Times New Roman" panose="02020603050405020304" pitchFamily="18" charset="0"/>
              </a:rPr>
              <a:t>Therefore go and make disciples of all nations, baptizing them in the name of the Father and of the Son and of the Holy Spirit, and teaching them to obey everything I have commanded you. And surely I am with you always, to the very end of the age.”</a:t>
            </a:r>
          </a:p>
          <a:p>
            <a:pPr marL="0" indent="0">
              <a:lnSpc>
                <a:spcPct val="100000"/>
              </a:lnSpc>
              <a:spcBef>
                <a:spcPts val="0"/>
              </a:spcBef>
              <a:spcAft>
                <a:spcPts val="300"/>
              </a:spcAft>
              <a:buNone/>
            </a:pPr>
            <a:r>
              <a:rPr lang="en-US" sz="3000" b="1" dirty="0">
                <a:effectLst/>
                <a:ea typeface="Times New Roman" panose="02020603050405020304" pitchFamily="18" charset="0"/>
              </a:rPr>
              <a:t>Matthew 28:18-20</a:t>
            </a:r>
          </a:p>
        </p:txBody>
      </p:sp>
    </p:spTree>
    <p:extLst>
      <p:ext uri="{BB962C8B-B14F-4D97-AF65-F5344CB8AC3E}">
        <p14:creationId xmlns:p14="http://schemas.microsoft.com/office/powerpoint/2010/main" val="2639454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39CF2-24BF-F361-04DD-F18556859D94}"/>
              </a:ext>
            </a:extLst>
          </p:cNvPr>
          <p:cNvSpPr>
            <a:spLocks noGrp="1"/>
          </p:cNvSpPr>
          <p:nvPr>
            <p:ph type="title"/>
          </p:nvPr>
        </p:nvSpPr>
        <p:spPr/>
        <p:txBody>
          <a:bodyPr/>
          <a:lstStyle/>
          <a:p>
            <a:r>
              <a:rPr lang="en-US" dirty="0"/>
              <a:t>Rightly Ordered Love </a:t>
            </a:r>
          </a:p>
        </p:txBody>
      </p:sp>
      <p:sp>
        <p:nvSpPr>
          <p:cNvPr id="3" name="Content Placeholder 2">
            <a:extLst>
              <a:ext uri="{FF2B5EF4-FFF2-40B4-BE49-F238E27FC236}">
                <a16:creationId xmlns:a16="http://schemas.microsoft.com/office/drawing/2014/main" id="{E5B1962C-1C53-F184-8091-0D8DD0A3C24C}"/>
              </a:ext>
            </a:extLst>
          </p:cNvPr>
          <p:cNvSpPr>
            <a:spLocks noGrp="1"/>
          </p:cNvSpPr>
          <p:nvPr>
            <p:ph idx="1"/>
          </p:nvPr>
        </p:nvSpPr>
        <p:spPr/>
        <p:txBody>
          <a:bodyPr>
            <a:normAutofit/>
          </a:bodyPr>
          <a:lstStyle/>
          <a:p>
            <a:pPr marL="342900" marR="0" lvl="0" indent="-342900">
              <a:lnSpc>
                <a:spcPct val="100000"/>
              </a:lnSpc>
              <a:spcBef>
                <a:spcPts val="0"/>
              </a:spcBef>
              <a:spcAft>
                <a:spcPts val="1200"/>
              </a:spcAft>
              <a:buFont typeface="+mj-lt"/>
              <a:buAutoNum type="arabicPeriod"/>
            </a:pPr>
            <a:r>
              <a:rPr lang="en-US" sz="2200" dirty="0">
                <a:effectLst/>
                <a:ea typeface="Times New Roman" panose="02020603050405020304" pitchFamily="18" charset="0"/>
              </a:rPr>
              <a:t>In his “City of God,” St. Augustine talks about rightly ordered love. He calls God the “highest good.” He makes the point that if we love anything/one more than God, even good gifts, those things become evil because we cannot properly show love for others if we do not properly love God first. That is such a challenge! </a:t>
            </a:r>
          </a:p>
          <a:p>
            <a:pPr marL="685800" marR="0">
              <a:lnSpc>
                <a:spcPct val="100000"/>
              </a:lnSpc>
              <a:spcBef>
                <a:spcPts val="0"/>
              </a:spcBef>
              <a:spcAft>
                <a:spcPts val="1200"/>
              </a:spcAft>
            </a:pPr>
            <a:r>
              <a:rPr lang="en-US" sz="2200" i="1" dirty="0">
                <a:effectLst/>
                <a:ea typeface="Times New Roman" panose="02020603050405020304" pitchFamily="18" charset="0"/>
                <a:cs typeface="Calibri" panose="020F0502020204030204" pitchFamily="34" charset="0"/>
              </a:rPr>
              <a:t>“</a:t>
            </a:r>
            <a:r>
              <a:rPr lang="en-US" sz="2200" i="1" dirty="0">
                <a:solidFill>
                  <a:srgbClr val="000000"/>
                </a:solidFill>
                <a:effectLst/>
                <a:ea typeface="Times New Roman" panose="02020603050405020304" pitchFamily="18" charset="0"/>
                <a:cs typeface="Segoe UI" panose="020B0502040204020203" pitchFamily="34" charset="0"/>
              </a:rPr>
              <a:t>They exchanged the truth about God for a lie, and worshiped and served created things rather than the Creator—who is forever praised.  Amen.</a:t>
            </a:r>
            <a:r>
              <a:rPr lang="en-US" sz="2200" i="1" dirty="0">
                <a:effectLst/>
                <a:ea typeface="Times New Roman" panose="02020603050405020304" pitchFamily="18" charset="0"/>
                <a:cs typeface="Calibri" panose="020F0502020204030204" pitchFamily="34" charset="0"/>
              </a:rPr>
              <a:t>” (Romans 1:25)</a:t>
            </a:r>
            <a:endParaRPr lang="en-US" sz="2200" dirty="0">
              <a:effectLst/>
              <a:ea typeface="Times New Roman" panose="02020603050405020304" pitchFamily="18" charset="0"/>
            </a:endParaRPr>
          </a:p>
          <a:p>
            <a:pPr marL="685800" marR="0">
              <a:lnSpc>
                <a:spcPct val="100000"/>
              </a:lnSpc>
              <a:spcBef>
                <a:spcPts val="0"/>
              </a:spcBef>
              <a:spcAft>
                <a:spcPts val="1200"/>
              </a:spcAft>
            </a:pPr>
            <a:r>
              <a:rPr lang="en-US" sz="2200" i="1" dirty="0">
                <a:solidFill>
                  <a:srgbClr val="000000"/>
                </a:solidFill>
                <a:effectLst/>
                <a:ea typeface="Times New Roman" panose="02020603050405020304" pitchFamily="18" charset="0"/>
                <a:cs typeface="Segoe UI" panose="020B0502040204020203" pitchFamily="34" charset="0"/>
              </a:rPr>
              <a:t>“But seek first his kingdom and his righteousness, and all these things will be given to you as well.” (Matthew 6:33) </a:t>
            </a:r>
            <a:endParaRPr lang="en-US" sz="2200" dirty="0">
              <a:effectLst/>
              <a:ea typeface="Times New Roman" panose="02020603050405020304" pitchFamily="18" charset="0"/>
            </a:endParaRPr>
          </a:p>
          <a:p>
            <a:pPr marL="685800" marR="0">
              <a:lnSpc>
                <a:spcPct val="100000"/>
              </a:lnSpc>
              <a:spcBef>
                <a:spcPts val="0"/>
              </a:spcBef>
              <a:spcAft>
                <a:spcPts val="1200"/>
              </a:spcAft>
            </a:pPr>
            <a:r>
              <a:rPr lang="en-US" sz="2200" i="1" dirty="0">
                <a:solidFill>
                  <a:srgbClr val="000000"/>
                </a:solidFill>
                <a:effectLst/>
                <a:ea typeface="Times New Roman" panose="02020603050405020304" pitchFamily="18" charset="0"/>
                <a:cs typeface="Segoe UI" panose="020B0502040204020203" pitchFamily="34" charset="0"/>
              </a:rPr>
              <a:t>“Anyone who does not provide for their relatives, and especially for their own household, has denied the faith and is worse than an unbeliever.” (1 Timothy 5:8)</a:t>
            </a:r>
            <a:endParaRPr lang="en-US" sz="2200" dirty="0">
              <a:effectLst/>
              <a:ea typeface="Times New Roman" panose="02020603050405020304" pitchFamily="18" charset="0"/>
            </a:endParaRPr>
          </a:p>
        </p:txBody>
      </p:sp>
    </p:spTree>
    <p:extLst>
      <p:ext uri="{BB962C8B-B14F-4D97-AF65-F5344CB8AC3E}">
        <p14:creationId xmlns:p14="http://schemas.microsoft.com/office/powerpoint/2010/main" val="3256781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DE96E-7185-5DE9-1A8D-DD2B66BCA547}"/>
              </a:ext>
            </a:extLst>
          </p:cNvPr>
          <p:cNvSpPr>
            <a:spLocks noGrp="1"/>
          </p:cNvSpPr>
          <p:nvPr>
            <p:ph type="title"/>
          </p:nvPr>
        </p:nvSpPr>
        <p:spPr/>
        <p:txBody>
          <a:bodyPr/>
          <a:lstStyle/>
          <a:p>
            <a:r>
              <a:rPr lang="en-US" dirty="0"/>
              <a:t>Rightly Ordered Love </a:t>
            </a:r>
          </a:p>
        </p:txBody>
      </p:sp>
      <p:sp>
        <p:nvSpPr>
          <p:cNvPr id="3" name="Content Placeholder 2">
            <a:extLst>
              <a:ext uri="{FF2B5EF4-FFF2-40B4-BE49-F238E27FC236}">
                <a16:creationId xmlns:a16="http://schemas.microsoft.com/office/drawing/2014/main" id="{2E3610F0-E536-A3E0-6E36-11F12594A2D0}"/>
              </a:ext>
            </a:extLst>
          </p:cNvPr>
          <p:cNvSpPr>
            <a:spLocks noGrp="1"/>
          </p:cNvSpPr>
          <p:nvPr>
            <p:ph idx="1"/>
          </p:nvPr>
        </p:nvSpPr>
        <p:spPr/>
        <p:txBody>
          <a:bodyPr>
            <a:normAutofit/>
          </a:bodyPr>
          <a:lstStyle/>
          <a:p>
            <a:pPr marL="0" indent="0">
              <a:lnSpc>
                <a:spcPct val="110000"/>
              </a:lnSpc>
              <a:buNone/>
            </a:pPr>
            <a:r>
              <a:rPr lang="en-US" dirty="0"/>
              <a:t>This is a list of relationships/responsibilities/blessings that God places into our lives: </a:t>
            </a:r>
            <a:r>
              <a:rPr lang="en-US" b="1" dirty="0"/>
              <a:t>Work, God, Spouse, Child(ren), Hobbies, Friends, Those in Need.</a:t>
            </a:r>
          </a:p>
          <a:p>
            <a:pPr>
              <a:lnSpc>
                <a:spcPct val="110000"/>
              </a:lnSpc>
            </a:pPr>
            <a:r>
              <a:rPr lang="en-US" dirty="0"/>
              <a:t>How would God have us rightly order these loves? </a:t>
            </a:r>
            <a:r>
              <a:rPr lang="en-US" i="1" dirty="0"/>
              <a:t> 	</a:t>
            </a:r>
          </a:p>
          <a:p>
            <a:pPr marL="457200" lvl="1" indent="0">
              <a:lnSpc>
                <a:spcPct val="110000"/>
              </a:lnSpc>
              <a:buNone/>
            </a:pPr>
            <a:r>
              <a:rPr lang="en-US" i="1" dirty="0"/>
              <a:t>Personal Reflection: What does the order look like in your life?</a:t>
            </a:r>
          </a:p>
          <a:p>
            <a:pPr>
              <a:lnSpc>
                <a:spcPct val="110000"/>
              </a:lnSpc>
            </a:pPr>
            <a:r>
              <a:rPr lang="en-US" dirty="0"/>
              <a:t> How does the world order these loves? </a:t>
            </a:r>
          </a:p>
        </p:txBody>
      </p:sp>
    </p:spTree>
    <p:extLst>
      <p:ext uri="{BB962C8B-B14F-4D97-AF65-F5344CB8AC3E}">
        <p14:creationId xmlns:p14="http://schemas.microsoft.com/office/powerpoint/2010/main" val="1948676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91DBF9-50C5-B549-5164-1A6A4AEF3129}"/>
              </a:ext>
            </a:extLst>
          </p:cNvPr>
          <p:cNvSpPr>
            <a:spLocks noGrp="1"/>
          </p:cNvSpPr>
          <p:nvPr>
            <p:ph idx="1"/>
          </p:nvPr>
        </p:nvSpPr>
        <p:spPr>
          <a:xfrm>
            <a:off x="838200" y="2680138"/>
            <a:ext cx="10515600" cy="3318149"/>
          </a:xfrm>
        </p:spPr>
        <p:txBody>
          <a:bodyPr/>
          <a:lstStyle/>
          <a:p>
            <a:pPr marL="0" indent="0" algn="ctr">
              <a:lnSpc>
                <a:spcPct val="100000"/>
              </a:lnSpc>
              <a:buNone/>
            </a:pPr>
            <a:r>
              <a:rPr lang="en-US" dirty="0"/>
              <a:t>We hear Jesus tell us “Where your treasure is, there your heart will be also,” (Matthew 6:21) and join with St. Augustine’s prayer: </a:t>
            </a:r>
          </a:p>
          <a:p>
            <a:pPr marL="0" indent="0" algn="ctr">
              <a:lnSpc>
                <a:spcPct val="100000"/>
              </a:lnSpc>
              <a:buNone/>
            </a:pPr>
            <a:r>
              <a:rPr lang="en-US" dirty="0"/>
              <a:t>“Set love in order in me, Lord.”</a:t>
            </a:r>
          </a:p>
        </p:txBody>
      </p:sp>
    </p:spTree>
    <p:extLst>
      <p:ext uri="{BB962C8B-B14F-4D97-AF65-F5344CB8AC3E}">
        <p14:creationId xmlns:p14="http://schemas.microsoft.com/office/powerpoint/2010/main" val="20751015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TotalTime>
  <Words>877</Words>
  <Application>Microsoft Office PowerPoint</Application>
  <PresentationFormat>Widescreen</PresentationFormat>
  <Paragraphs>48</Paragraphs>
  <Slides>14</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14</vt:i4>
      </vt:variant>
    </vt:vector>
  </HeadingPairs>
  <TitlesOfParts>
    <vt:vector size="20" baseType="lpstr">
      <vt:lpstr>Arial</vt:lpstr>
      <vt:lpstr>Calibri</vt:lpstr>
      <vt:lpstr>Candara</vt:lpstr>
      <vt:lpstr>Office Theme</vt:lpstr>
      <vt:lpstr>Custom Design</vt:lpstr>
      <vt:lpstr>1_Custom Design</vt:lpstr>
      <vt:lpstr>PowerPoint Presentation</vt:lpstr>
      <vt:lpstr>A Time for Everything</vt:lpstr>
      <vt:lpstr>Introductory Activity</vt:lpstr>
      <vt:lpstr>Introductory Activity</vt:lpstr>
      <vt:lpstr>Introductory Activity</vt:lpstr>
      <vt:lpstr>Introductory Activity</vt:lpstr>
      <vt:lpstr>Rightly Ordered Love </vt:lpstr>
      <vt:lpstr>Rightly Ordered Love </vt:lpstr>
      <vt:lpstr>PowerPoint Presentation</vt:lpstr>
      <vt:lpstr>Rightly Ordered Love </vt:lpstr>
      <vt:lpstr>Rightly Ordered Love </vt:lpstr>
      <vt:lpstr>Small Group Discussion</vt:lpstr>
      <vt:lpstr>Small Group Discussion</vt:lpstr>
      <vt:lpstr>Closing Activity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Briana Lambrecht</dc:creator>
  <cp:lastModifiedBy>Laura Schulz</cp:lastModifiedBy>
  <cp:revision>21</cp:revision>
  <dcterms:created xsi:type="dcterms:W3CDTF">2023-03-13T13:44:47Z</dcterms:created>
  <dcterms:modified xsi:type="dcterms:W3CDTF">2023-06-02T14:36:06Z</dcterms:modified>
</cp:coreProperties>
</file>