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56" r:id="rId5"/>
    <p:sldId id="282" r:id="rId6"/>
    <p:sldId id="288" r:id="rId7"/>
    <p:sldId id="289" r:id="rId8"/>
    <p:sldId id="29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aron Steinbrenner" initials="AS" lastIdx="0" clrIdx="0">
    <p:extLst>
      <p:ext uri="{19B8F6BF-5375-455C-9EA6-DF929625EA0E}">
        <p15:presenceInfo xmlns:p15="http://schemas.microsoft.com/office/powerpoint/2012/main" userId="S-1-5-21-2929691805-4195379504-4097419181-12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AA600"/>
    <a:srgbClr val="182A53"/>
    <a:srgbClr val="18626D"/>
    <a:srgbClr val="FEC200"/>
    <a:srgbClr val="FFCD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64" autoAdjust="0"/>
    <p:restoredTop sz="94660"/>
  </p:normalViewPr>
  <p:slideViewPr>
    <p:cSldViewPr snapToGrid="0">
      <p:cViewPr>
        <p:scale>
          <a:sx n="109" d="100"/>
          <a:sy n="109" d="100"/>
        </p:scale>
        <p:origin x="1904" y="19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0AAF1E-2E2E-4A69-944F-0E72FE833AEF}" type="datetimeFigureOut">
              <a:rPr lang="en-US" smtClean="0"/>
              <a:t>10/25/22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E138D1-6820-4180-8A87-CEB215A160A6}" type="slidenum">
              <a:rPr lang="en-US" smtClean="0"/>
              <a:t>‹#›</a:t>
            </a:fld>
            <a:endParaRPr lang="en-US"/>
          </a:p>
        </p:txBody>
      </p:sp>
    </p:spTree>
    <p:extLst>
      <p:ext uri="{BB962C8B-B14F-4D97-AF65-F5344CB8AC3E}">
        <p14:creationId xmlns:p14="http://schemas.microsoft.com/office/powerpoint/2010/main" val="1141799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E6AF3-DFF6-4E50-976F-B7244C2127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0EEFFC-90B6-4083-BBD7-00E1F5D338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056B6F-BB1B-46CB-959B-CDB9DC04E72F}"/>
              </a:ext>
            </a:extLst>
          </p:cNvPr>
          <p:cNvSpPr>
            <a:spLocks noGrp="1"/>
          </p:cNvSpPr>
          <p:nvPr>
            <p:ph type="dt" sz="half" idx="10"/>
          </p:nvPr>
        </p:nvSpPr>
        <p:spPr/>
        <p:txBody>
          <a:bodyPr/>
          <a:lstStyle/>
          <a:p>
            <a:fld id="{BA756900-D720-483E-90F9-710E591EE502}" type="datetimeFigureOut">
              <a:rPr lang="en-US" smtClean="0"/>
              <a:t>10/25/22</a:t>
            </a:fld>
            <a:endParaRPr lang="en-US"/>
          </a:p>
        </p:txBody>
      </p:sp>
      <p:sp>
        <p:nvSpPr>
          <p:cNvPr id="5" name="Footer Placeholder 4">
            <a:extLst>
              <a:ext uri="{FF2B5EF4-FFF2-40B4-BE49-F238E27FC236}">
                <a16:creationId xmlns:a16="http://schemas.microsoft.com/office/drawing/2014/main" id="{D2D902F6-4C44-489A-A49B-D641FE5AD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492128-D6A7-42C7-8134-0FC56A762DA2}"/>
              </a:ext>
            </a:extLst>
          </p:cNvPr>
          <p:cNvSpPr>
            <a:spLocks noGrp="1"/>
          </p:cNvSpPr>
          <p:nvPr>
            <p:ph type="sldNum" sz="quarter" idx="12"/>
          </p:nvPr>
        </p:nvSpPr>
        <p:spPr/>
        <p:txBody>
          <a:bodyPr/>
          <a:lstStyle/>
          <a:p>
            <a:fld id="{D2FE00E1-5E8F-4F9E-813D-7E0ED56B5CC2}" type="slidenum">
              <a:rPr lang="en-US" smtClean="0"/>
              <a:t>‹#›</a:t>
            </a:fld>
            <a:endParaRPr lang="en-US"/>
          </a:p>
        </p:txBody>
      </p:sp>
    </p:spTree>
    <p:extLst>
      <p:ext uri="{BB962C8B-B14F-4D97-AF65-F5344CB8AC3E}">
        <p14:creationId xmlns:p14="http://schemas.microsoft.com/office/powerpoint/2010/main" val="1729928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7AD7C-192A-4C11-BA6C-B893DD176B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75279B-4231-4538-9064-39127890029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CDA071-7ECB-41CC-AD27-439F4BA5B403}"/>
              </a:ext>
            </a:extLst>
          </p:cNvPr>
          <p:cNvSpPr>
            <a:spLocks noGrp="1"/>
          </p:cNvSpPr>
          <p:nvPr>
            <p:ph type="dt" sz="half" idx="10"/>
          </p:nvPr>
        </p:nvSpPr>
        <p:spPr/>
        <p:txBody>
          <a:bodyPr/>
          <a:lstStyle/>
          <a:p>
            <a:fld id="{BA756900-D720-483E-90F9-710E591EE502}" type="datetimeFigureOut">
              <a:rPr lang="en-US" smtClean="0"/>
              <a:t>10/25/22</a:t>
            </a:fld>
            <a:endParaRPr lang="en-US"/>
          </a:p>
        </p:txBody>
      </p:sp>
      <p:sp>
        <p:nvSpPr>
          <p:cNvPr id="5" name="Footer Placeholder 4">
            <a:extLst>
              <a:ext uri="{FF2B5EF4-FFF2-40B4-BE49-F238E27FC236}">
                <a16:creationId xmlns:a16="http://schemas.microsoft.com/office/drawing/2014/main" id="{348DE9E8-36B8-4C4F-9D64-E3D57B395A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26C309-B402-4779-B965-6DBE7DD0FCFF}"/>
              </a:ext>
            </a:extLst>
          </p:cNvPr>
          <p:cNvSpPr>
            <a:spLocks noGrp="1"/>
          </p:cNvSpPr>
          <p:nvPr>
            <p:ph type="sldNum" sz="quarter" idx="12"/>
          </p:nvPr>
        </p:nvSpPr>
        <p:spPr/>
        <p:txBody>
          <a:bodyPr/>
          <a:lstStyle/>
          <a:p>
            <a:fld id="{D2FE00E1-5E8F-4F9E-813D-7E0ED56B5CC2}" type="slidenum">
              <a:rPr lang="en-US" smtClean="0"/>
              <a:t>‹#›</a:t>
            </a:fld>
            <a:endParaRPr lang="en-US"/>
          </a:p>
        </p:txBody>
      </p:sp>
    </p:spTree>
    <p:extLst>
      <p:ext uri="{BB962C8B-B14F-4D97-AF65-F5344CB8AC3E}">
        <p14:creationId xmlns:p14="http://schemas.microsoft.com/office/powerpoint/2010/main" val="2019257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22B245-9BBF-4894-88FD-8A81431C2F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25FD1E-0594-4B4A-9A4B-0A5300421CD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2D548C-BBE7-4EBD-9456-8EB015DABA74}"/>
              </a:ext>
            </a:extLst>
          </p:cNvPr>
          <p:cNvSpPr>
            <a:spLocks noGrp="1"/>
          </p:cNvSpPr>
          <p:nvPr>
            <p:ph type="dt" sz="half" idx="10"/>
          </p:nvPr>
        </p:nvSpPr>
        <p:spPr/>
        <p:txBody>
          <a:bodyPr/>
          <a:lstStyle/>
          <a:p>
            <a:fld id="{BA756900-D720-483E-90F9-710E591EE502}" type="datetimeFigureOut">
              <a:rPr lang="en-US" smtClean="0"/>
              <a:t>10/25/22</a:t>
            </a:fld>
            <a:endParaRPr lang="en-US"/>
          </a:p>
        </p:txBody>
      </p:sp>
      <p:sp>
        <p:nvSpPr>
          <p:cNvPr id="5" name="Footer Placeholder 4">
            <a:extLst>
              <a:ext uri="{FF2B5EF4-FFF2-40B4-BE49-F238E27FC236}">
                <a16:creationId xmlns:a16="http://schemas.microsoft.com/office/drawing/2014/main" id="{78C8FE6D-476B-4B8E-A957-CB8D5439AA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BA01AA-40BD-427C-ABEB-891AD44BA07D}"/>
              </a:ext>
            </a:extLst>
          </p:cNvPr>
          <p:cNvSpPr>
            <a:spLocks noGrp="1"/>
          </p:cNvSpPr>
          <p:nvPr>
            <p:ph type="sldNum" sz="quarter" idx="12"/>
          </p:nvPr>
        </p:nvSpPr>
        <p:spPr/>
        <p:txBody>
          <a:bodyPr/>
          <a:lstStyle/>
          <a:p>
            <a:fld id="{D2FE00E1-5E8F-4F9E-813D-7E0ED56B5CC2}" type="slidenum">
              <a:rPr lang="en-US" smtClean="0"/>
              <a:t>‹#›</a:t>
            </a:fld>
            <a:endParaRPr lang="en-US"/>
          </a:p>
        </p:txBody>
      </p:sp>
    </p:spTree>
    <p:extLst>
      <p:ext uri="{BB962C8B-B14F-4D97-AF65-F5344CB8AC3E}">
        <p14:creationId xmlns:p14="http://schemas.microsoft.com/office/powerpoint/2010/main" val="4156246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5241F-E17C-4EB7-9699-0C8873DE65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014305-AD63-4239-A4C1-BE4EE08F483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CB938E-4CCE-4F34-BB68-EA50F16F0786}"/>
              </a:ext>
            </a:extLst>
          </p:cNvPr>
          <p:cNvSpPr>
            <a:spLocks noGrp="1"/>
          </p:cNvSpPr>
          <p:nvPr>
            <p:ph type="dt" sz="half" idx="10"/>
          </p:nvPr>
        </p:nvSpPr>
        <p:spPr/>
        <p:txBody>
          <a:bodyPr/>
          <a:lstStyle/>
          <a:p>
            <a:fld id="{BA756900-D720-483E-90F9-710E591EE502}" type="datetimeFigureOut">
              <a:rPr lang="en-US" smtClean="0"/>
              <a:t>10/25/22</a:t>
            </a:fld>
            <a:endParaRPr lang="en-US"/>
          </a:p>
        </p:txBody>
      </p:sp>
      <p:sp>
        <p:nvSpPr>
          <p:cNvPr id="5" name="Footer Placeholder 4">
            <a:extLst>
              <a:ext uri="{FF2B5EF4-FFF2-40B4-BE49-F238E27FC236}">
                <a16:creationId xmlns:a16="http://schemas.microsoft.com/office/drawing/2014/main" id="{D1B9766A-ACE6-48A8-BD13-472F5A6CE8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BED04-5570-4E91-BA4D-51B2A692EEE4}"/>
              </a:ext>
            </a:extLst>
          </p:cNvPr>
          <p:cNvSpPr>
            <a:spLocks noGrp="1"/>
          </p:cNvSpPr>
          <p:nvPr>
            <p:ph type="sldNum" sz="quarter" idx="12"/>
          </p:nvPr>
        </p:nvSpPr>
        <p:spPr/>
        <p:txBody>
          <a:bodyPr/>
          <a:lstStyle/>
          <a:p>
            <a:fld id="{D2FE00E1-5E8F-4F9E-813D-7E0ED56B5CC2}" type="slidenum">
              <a:rPr lang="en-US" smtClean="0"/>
              <a:t>‹#›</a:t>
            </a:fld>
            <a:endParaRPr lang="en-US"/>
          </a:p>
        </p:txBody>
      </p:sp>
    </p:spTree>
    <p:extLst>
      <p:ext uri="{BB962C8B-B14F-4D97-AF65-F5344CB8AC3E}">
        <p14:creationId xmlns:p14="http://schemas.microsoft.com/office/powerpoint/2010/main" val="262782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B0D6E-7154-474C-9FFE-F3850078EA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F3DE7F-0839-4C54-AC4C-3EC7C2BE62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FFE576E-A637-4DE1-BE5E-B2456FE7B10F}"/>
              </a:ext>
            </a:extLst>
          </p:cNvPr>
          <p:cNvSpPr>
            <a:spLocks noGrp="1"/>
          </p:cNvSpPr>
          <p:nvPr>
            <p:ph type="dt" sz="half" idx="10"/>
          </p:nvPr>
        </p:nvSpPr>
        <p:spPr/>
        <p:txBody>
          <a:bodyPr/>
          <a:lstStyle/>
          <a:p>
            <a:fld id="{BA756900-D720-483E-90F9-710E591EE502}" type="datetimeFigureOut">
              <a:rPr lang="en-US" smtClean="0"/>
              <a:t>10/25/22</a:t>
            </a:fld>
            <a:endParaRPr lang="en-US"/>
          </a:p>
        </p:txBody>
      </p:sp>
      <p:sp>
        <p:nvSpPr>
          <p:cNvPr id="5" name="Footer Placeholder 4">
            <a:extLst>
              <a:ext uri="{FF2B5EF4-FFF2-40B4-BE49-F238E27FC236}">
                <a16:creationId xmlns:a16="http://schemas.microsoft.com/office/drawing/2014/main" id="{78C7E14E-1684-4C7B-A91C-AD8D3FDA96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29320B-7B4D-4997-912F-9D978630D31D}"/>
              </a:ext>
            </a:extLst>
          </p:cNvPr>
          <p:cNvSpPr>
            <a:spLocks noGrp="1"/>
          </p:cNvSpPr>
          <p:nvPr>
            <p:ph type="sldNum" sz="quarter" idx="12"/>
          </p:nvPr>
        </p:nvSpPr>
        <p:spPr/>
        <p:txBody>
          <a:bodyPr/>
          <a:lstStyle/>
          <a:p>
            <a:fld id="{D2FE00E1-5E8F-4F9E-813D-7E0ED56B5CC2}" type="slidenum">
              <a:rPr lang="en-US" smtClean="0"/>
              <a:t>‹#›</a:t>
            </a:fld>
            <a:endParaRPr lang="en-US"/>
          </a:p>
        </p:txBody>
      </p:sp>
    </p:spTree>
    <p:extLst>
      <p:ext uri="{BB962C8B-B14F-4D97-AF65-F5344CB8AC3E}">
        <p14:creationId xmlns:p14="http://schemas.microsoft.com/office/powerpoint/2010/main" val="2241674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F7C2F-BDE4-42A9-976B-ED835A3165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B66E70-5DF3-4F00-8394-1D5B36FD2DE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45C438-EB4C-4E79-B5C5-55204DE4BF3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6A6B28-5DA3-4B11-95E6-044F9F5C798F}"/>
              </a:ext>
            </a:extLst>
          </p:cNvPr>
          <p:cNvSpPr>
            <a:spLocks noGrp="1"/>
          </p:cNvSpPr>
          <p:nvPr>
            <p:ph type="dt" sz="half" idx="10"/>
          </p:nvPr>
        </p:nvSpPr>
        <p:spPr/>
        <p:txBody>
          <a:bodyPr/>
          <a:lstStyle/>
          <a:p>
            <a:fld id="{BA756900-D720-483E-90F9-710E591EE502}" type="datetimeFigureOut">
              <a:rPr lang="en-US" smtClean="0"/>
              <a:t>10/25/22</a:t>
            </a:fld>
            <a:endParaRPr lang="en-US"/>
          </a:p>
        </p:txBody>
      </p:sp>
      <p:sp>
        <p:nvSpPr>
          <p:cNvPr id="6" name="Footer Placeholder 5">
            <a:extLst>
              <a:ext uri="{FF2B5EF4-FFF2-40B4-BE49-F238E27FC236}">
                <a16:creationId xmlns:a16="http://schemas.microsoft.com/office/drawing/2014/main" id="{9F75E42D-FF93-49B3-A411-3868BDB2B3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87B766-8FE4-40EF-B477-05773AD17094}"/>
              </a:ext>
            </a:extLst>
          </p:cNvPr>
          <p:cNvSpPr>
            <a:spLocks noGrp="1"/>
          </p:cNvSpPr>
          <p:nvPr>
            <p:ph type="sldNum" sz="quarter" idx="12"/>
          </p:nvPr>
        </p:nvSpPr>
        <p:spPr/>
        <p:txBody>
          <a:bodyPr/>
          <a:lstStyle/>
          <a:p>
            <a:fld id="{D2FE00E1-5E8F-4F9E-813D-7E0ED56B5CC2}" type="slidenum">
              <a:rPr lang="en-US" smtClean="0"/>
              <a:t>‹#›</a:t>
            </a:fld>
            <a:endParaRPr lang="en-US"/>
          </a:p>
        </p:txBody>
      </p:sp>
    </p:spTree>
    <p:extLst>
      <p:ext uri="{BB962C8B-B14F-4D97-AF65-F5344CB8AC3E}">
        <p14:creationId xmlns:p14="http://schemas.microsoft.com/office/powerpoint/2010/main" val="2435340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3F73D-65B1-476F-AC30-224CDEFB10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BCF50F-DA78-4B50-A0C1-3CA36BA8FC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FD1B0A0-EE50-4ABF-A76E-3F5902BF57F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059730-0CAC-42B7-B7BB-8195E3F065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0F9698-C203-470C-8389-40DA30A9CBA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5CD3D9-57BD-47C5-B23A-D011E5F7E528}"/>
              </a:ext>
            </a:extLst>
          </p:cNvPr>
          <p:cNvSpPr>
            <a:spLocks noGrp="1"/>
          </p:cNvSpPr>
          <p:nvPr>
            <p:ph type="dt" sz="half" idx="10"/>
          </p:nvPr>
        </p:nvSpPr>
        <p:spPr/>
        <p:txBody>
          <a:bodyPr/>
          <a:lstStyle/>
          <a:p>
            <a:fld id="{BA756900-D720-483E-90F9-710E591EE502}" type="datetimeFigureOut">
              <a:rPr lang="en-US" smtClean="0"/>
              <a:t>10/25/22</a:t>
            </a:fld>
            <a:endParaRPr lang="en-US"/>
          </a:p>
        </p:txBody>
      </p:sp>
      <p:sp>
        <p:nvSpPr>
          <p:cNvPr id="8" name="Footer Placeholder 7">
            <a:extLst>
              <a:ext uri="{FF2B5EF4-FFF2-40B4-BE49-F238E27FC236}">
                <a16:creationId xmlns:a16="http://schemas.microsoft.com/office/drawing/2014/main" id="{740DDC76-4159-4283-9968-FB7F16E0B0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2902F6-497D-4A72-8246-C56AF36CCEA0}"/>
              </a:ext>
            </a:extLst>
          </p:cNvPr>
          <p:cNvSpPr>
            <a:spLocks noGrp="1"/>
          </p:cNvSpPr>
          <p:nvPr>
            <p:ph type="sldNum" sz="quarter" idx="12"/>
          </p:nvPr>
        </p:nvSpPr>
        <p:spPr/>
        <p:txBody>
          <a:bodyPr/>
          <a:lstStyle/>
          <a:p>
            <a:fld id="{D2FE00E1-5E8F-4F9E-813D-7E0ED56B5CC2}" type="slidenum">
              <a:rPr lang="en-US" smtClean="0"/>
              <a:t>‹#›</a:t>
            </a:fld>
            <a:endParaRPr lang="en-US"/>
          </a:p>
        </p:txBody>
      </p:sp>
    </p:spTree>
    <p:extLst>
      <p:ext uri="{BB962C8B-B14F-4D97-AF65-F5344CB8AC3E}">
        <p14:creationId xmlns:p14="http://schemas.microsoft.com/office/powerpoint/2010/main" val="474852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46DD-BA90-4C6C-9355-39C3475BBD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1A945D-D333-4A6C-B570-DDBCC40057B6}"/>
              </a:ext>
            </a:extLst>
          </p:cNvPr>
          <p:cNvSpPr>
            <a:spLocks noGrp="1"/>
          </p:cNvSpPr>
          <p:nvPr>
            <p:ph type="dt" sz="half" idx="10"/>
          </p:nvPr>
        </p:nvSpPr>
        <p:spPr/>
        <p:txBody>
          <a:bodyPr/>
          <a:lstStyle/>
          <a:p>
            <a:fld id="{BA756900-D720-483E-90F9-710E591EE502}" type="datetimeFigureOut">
              <a:rPr lang="en-US" smtClean="0"/>
              <a:t>10/25/22</a:t>
            </a:fld>
            <a:endParaRPr lang="en-US"/>
          </a:p>
        </p:txBody>
      </p:sp>
      <p:sp>
        <p:nvSpPr>
          <p:cNvPr id="4" name="Footer Placeholder 3">
            <a:extLst>
              <a:ext uri="{FF2B5EF4-FFF2-40B4-BE49-F238E27FC236}">
                <a16:creationId xmlns:a16="http://schemas.microsoft.com/office/drawing/2014/main" id="{F1A7C4AA-20B1-4175-92BC-7A4C4D38A2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97E182-1F10-49B2-823B-DB50FCF2DF4A}"/>
              </a:ext>
            </a:extLst>
          </p:cNvPr>
          <p:cNvSpPr>
            <a:spLocks noGrp="1"/>
          </p:cNvSpPr>
          <p:nvPr>
            <p:ph type="sldNum" sz="quarter" idx="12"/>
          </p:nvPr>
        </p:nvSpPr>
        <p:spPr/>
        <p:txBody>
          <a:bodyPr/>
          <a:lstStyle/>
          <a:p>
            <a:fld id="{D2FE00E1-5E8F-4F9E-813D-7E0ED56B5CC2}" type="slidenum">
              <a:rPr lang="en-US" smtClean="0"/>
              <a:t>‹#›</a:t>
            </a:fld>
            <a:endParaRPr lang="en-US"/>
          </a:p>
        </p:txBody>
      </p:sp>
    </p:spTree>
    <p:extLst>
      <p:ext uri="{BB962C8B-B14F-4D97-AF65-F5344CB8AC3E}">
        <p14:creationId xmlns:p14="http://schemas.microsoft.com/office/powerpoint/2010/main" val="2553919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3D53B6-B2D4-4877-BF7E-B66F9B3414DF}"/>
              </a:ext>
            </a:extLst>
          </p:cNvPr>
          <p:cNvSpPr>
            <a:spLocks noGrp="1"/>
          </p:cNvSpPr>
          <p:nvPr>
            <p:ph type="dt" sz="half" idx="10"/>
          </p:nvPr>
        </p:nvSpPr>
        <p:spPr/>
        <p:txBody>
          <a:bodyPr/>
          <a:lstStyle/>
          <a:p>
            <a:fld id="{BA756900-D720-483E-90F9-710E591EE502}" type="datetimeFigureOut">
              <a:rPr lang="en-US" smtClean="0"/>
              <a:t>10/25/22</a:t>
            </a:fld>
            <a:endParaRPr lang="en-US"/>
          </a:p>
        </p:txBody>
      </p:sp>
      <p:sp>
        <p:nvSpPr>
          <p:cNvPr id="3" name="Footer Placeholder 2">
            <a:extLst>
              <a:ext uri="{FF2B5EF4-FFF2-40B4-BE49-F238E27FC236}">
                <a16:creationId xmlns:a16="http://schemas.microsoft.com/office/drawing/2014/main" id="{E61DF20B-8627-4CB8-968C-D1FE8E8B0D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055915-6A8E-426E-98DE-4603E16B2B47}"/>
              </a:ext>
            </a:extLst>
          </p:cNvPr>
          <p:cNvSpPr>
            <a:spLocks noGrp="1"/>
          </p:cNvSpPr>
          <p:nvPr>
            <p:ph type="sldNum" sz="quarter" idx="12"/>
          </p:nvPr>
        </p:nvSpPr>
        <p:spPr/>
        <p:txBody>
          <a:bodyPr/>
          <a:lstStyle/>
          <a:p>
            <a:fld id="{D2FE00E1-5E8F-4F9E-813D-7E0ED56B5CC2}" type="slidenum">
              <a:rPr lang="en-US" smtClean="0"/>
              <a:t>‹#›</a:t>
            </a:fld>
            <a:endParaRPr lang="en-US"/>
          </a:p>
        </p:txBody>
      </p:sp>
    </p:spTree>
    <p:extLst>
      <p:ext uri="{BB962C8B-B14F-4D97-AF65-F5344CB8AC3E}">
        <p14:creationId xmlns:p14="http://schemas.microsoft.com/office/powerpoint/2010/main" val="616612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097E-266D-45D0-9230-60D712E4BA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2C393A-0BDB-4714-B627-1A65534D9D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B9D324-4079-4D79-8EB6-8C2507DDC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1B745E-78DD-4B6F-9ECD-5E86DAFAEDA1}"/>
              </a:ext>
            </a:extLst>
          </p:cNvPr>
          <p:cNvSpPr>
            <a:spLocks noGrp="1"/>
          </p:cNvSpPr>
          <p:nvPr>
            <p:ph type="dt" sz="half" idx="10"/>
          </p:nvPr>
        </p:nvSpPr>
        <p:spPr/>
        <p:txBody>
          <a:bodyPr/>
          <a:lstStyle/>
          <a:p>
            <a:fld id="{BA756900-D720-483E-90F9-710E591EE502}" type="datetimeFigureOut">
              <a:rPr lang="en-US" smtClean="0"/>
              <a:t>10/25/22</a:t>
            </a:fld>
            <a:endParaRPr lang="en-US"/>
          </a:p>
        </p:txBody>
      </p:sp>
      <p:sp>
        <p:nvSpPr>
          <p:cNvPr id="6" name="Footer Placeholder 5">
            <a:extLst>
              <a:ext uri="{FF2B5EF4-FFF2-40B4-BE49-F238E27FC236}">
                <a16:creationId xmlns:a16="http://schemas.microsoft.com/office/drawing/2014/main" id="{C95C36DE-B43B-4D9F-ACD5-990B82FF66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BF70A0-CEA7-4607-B442-AC7B1077EBF7}"/>
              </a:ext>
            </a:extLst>
          </p:cNvPr>
          <p:cNvSpPr>
            <a:spLocks noGrp="1"/>
          </p:cNvSpPr>
          <p:nvPr>
            <p:ph type="sldNum" sz="quarter" idx="12"/>
          </p:nvPr>
        </p:nvSpPr>
        <p:spPr/>
        <p:txBody>
          <a:bodyPr/>
          <a:lstStyle/>
          <a:p>
            <a:fld id="{D2FE00E1-5E8F-4F9E-813D-7E0ED56B5CC2}" type="slidenum">
              <a:rPr lang="en-US" smtClean="0"/>
              <a:t>‹#›</a:t>
            </a:fld>
            <a:endParaRPr lang="en-US"/>
          </a:p>
        </p:txBody>
      </p:sp>
    </p:spTree>
    <p:extLst>
      <p:ext uri="{BB962C8B-B14F-4D97-AF65-F5344CB8AC3E}">
        <p14:creationId xmlns:p14="http://schemas.microsoft.com/office/powerpoint/2010/main" val="3102055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CB9B0-7803-46AC-95AF-8FEFFD7DF4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7E2C4A-AEDD-4486-8B86-B6A0855166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24D04C-3C67-4AA5-A3EE-BD02C74793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918D45A-503B-4033-84E0-B2A235408274}"/>
              </a:ext>
            </a:extLst>
          </p:cNvPr>
          <p:cNvSpPr>
            <a:spLocks noGrp="1"/>
          </p:cNvSpPr>
          <p:nvPr>
            <p:ph type="dt" sz="half" idx="10"/>
          </p:nvPr>
        </p:nvSpPr>
        <p:spPr/>
        <p:txBody>
          <a:bodyPr/>
          <a:lstStyle/>
          <a:p>
            <a:fld id="{BA756900-D720-483E-90F9-710E591EE502}" type="datetimeFigureOut">
              <a:rPr lang="en-US" smtClean="0"/>
              <a:t>10/25/22</a:t>
            </a:fld>
            <a:endParaRPr lang="en-US"/>
          </a:p>
        </p:txBody>
      </p:sp>
      <p:sp>
        <p:nvSpPr>
          <p:cNvPr id="6" name="Footer Placeholder 5">
            <a:extLst>
              <a:ext uri="{FF2B5EF4-FFF2-40B4-BE49-F238E27FC236}">
                <a16:creationId xmlns:a16="http://schemas.microsoft.com/office/drawing/2014/main" id="{3B582974-5364-4AB3-A72E-90C8F3548E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7CE804-AD7D-40D7-BDE2-E983394BEA6B}"/>
              </a:ext>
            </a:extLst>
          </p:cNvPr>
          <p:cNvSpPr>
            <a:spLocks noGrp="1"/>
          </p:cNvSpPr>
          <p:nvPr>
            <p:ph type="sldNum" sz="quarter" idx="12"/>
          </p:nvPr>
        </p:nvSpPr>
        <p:spPr/>
        <p:txBody>
          <a:bodyPr/>
          <a:lstStyle/>
          <a:p>
            <a:fld id="{D2FE00E1-5E8F-4F9E-813D-7E0ED56B5CC2}" type="slidenum">
              <a:rPr lang="en-US" smtClean="0"/>
              <a:t>‹#›</a:t>
            </a:fld>
            <a:endParaRPr lang="en-US"/>
          </a:p>
        </p:txBody>
      </p:sp>
    </p:spTree>
    <p:extLst>
      <p:ext uri="{BB962C8B-B14F-4D97-AF65-F5344CB8AC3E}">
        <p14:creationId xmlns:p14="http://schemas.microsoft.com/office/powerpoint/2010/main" val="2442207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626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AB1F60-B4EA-4ADE-BE94-E178410BBF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5951D4-1BB3-43DA-BFA0-5BF33364EE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5D7150-DEE2-4F4E-9988-6D9077E9A2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BA756900-D720-483E-90F9-710E591EE502}" type="datetimeFigureOut">
              <a:rPr lang="en-US" smtClean="0"/>
              <a:pPr/>
              <a:t>10/25/22</a:t>
            </a:fld>
            <a:endParaRPr lang="en-US"/>
          </a:p>
        </p:txBody>
      </p:sp>
      <p:sp>
        <p:nvSpPr>
          <p:cNvPr id="5" name="Footer Placeholder 4">
            <a:extLst>
              <a:ext uri="{FF2B5EF4-FFF2-40B4-BE49-F238E27FC236}">
                <a16:creationId xmlns:a16="http://schemas.microsoft.com/office/drawing/2014/main" id="{603A67FA-B5FF-40A5-82A2-DB72175059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C5E6BA5D-0FF3-4D7C-8A26-5B5C6A6331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D2FE00E1-5E8F-4F9E-813D-7E0ED56B5CC2}" type="slidenum">
              <a:rPr lang="en-US" smtClean="0"/>
              <a:pPr/>
              <a:t>‹#›</a:t>
            </a:fld>
            <a:endParaRPr lang="en-US"/>
          </a:p>
        </p:txBody>
      </p:sp>
    </p:spTree>
    <p:extLst>
      <p:ext uri="{BB962C8B-B14F-4D97-AF65-F5344CB8AC3E}">
        <p14:creationId xmlns:p14="http://schemas.microsoft.com/office/powerpoint/2010/main" val="232054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5D9716AF-5572-D880-FC29-CAF8279D787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5" y="0"/>
            <a:ext cx="12188390" cy="6858000"/>
          </a:xfrm>
          <a:prstGeom prst="rect">
            <a:avLst/>
          </a:prstGeom>
        </p:spPr>
      </p:pic>
      <p:sp>
        <p:nvSpPr>
          <p:cNvPr id="2" name="TextBox 1">
            <a:extLst>
              <a:ext uri="{FF2B5EF4-FFF2-40B4-BE49-F238E27FC236}">
                <a16:creationId xmlns:a16="http://schemas.microsoft.com/office/drawing/2014/main" id="{2071F35A-277E-BD79-6A02-F2D0F8CF19C8}"/>
              </a:ext>
            </a:extLst>
          </p:cNvPr>
          <p:cNvSpPr txBox="1"/>
          <p:nvPr/>
        </p:nvSpPr>
        <p:spPr>
          <a:xfrm>
            <a:off x="8966874" y="5992880"/>
            <a:ext cx="3223321" cy="477054"/>
          </a:xfrm>
          <a:prstGeom prst="rect">
            <a:avLst/>
          </a:prstGeom>
          <a:noFill/>
        </p:spPr>
        <p:txBody>
          <a:bodyPr wrap="square" rtlCol="0">
            <a:spAutoFit/>
          </a:bodyPr>
          <a:lstStyle/>
          <a:p>
            <a:pPr algn="ctr"/>
            <a:r>
              <a:rPr lang="en-US" sz="2500" b="1" spc="300" dirty="0">
                <a:solidFill>
                  <a:srgbClr val="18626D"/>
                </a:solidFill>
                <a:latin typeface="+mj-lt"/>
              </a:rPr>
              <a:t>LESSON TWO</a:t>
            </a:r>
          </a:p>
        </p:txBody>
      </p:sp>
    </p:spTree>
    <p:extLst>
      <p:ext uri="{BB962C8B-B14F-4D97-AF65-F5344CB8AC3E}">
        <p14:creationId xmlns:p14="http://schemas.microsoft.com/office/powerpoint/2010/main" val="415000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unset, light&#10;&#10;Description automatically generated">
            <a:extLst>
              <a:ext uri="{FF2B5EF4-FFF2-40B4-BE49-F238E27FC236}">
                <a16:creationId xmlns:a16="http://schemas.microsoft.com/office/drawing/2014/main" id="{5DF5357D-594D-8EFA-BEFE-945D343940F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4399" y="-353343"/>
            <a:ext cx="13799126" cy="9201633"/>
          </a:xfrm>
          <a:prstGeom prst="rect">
            <a:avLst/>
          </a:prstGeom>
        </p:spPr>
      </p:pic>
      <p:sp>
        <p:nvSpPr>
          <p:cNvPr id="4" name="TextBox 3">
            <a:extLst>
              <a:ext uri="{FF2B5EF4-FFF2-40B4-BE49-F238E27FC236}">
                <a16:creationId xmlns:a16="http://schemas.microsoft.com/office/drawing/2014/main" id="{816E8DAC-A306-4909-B120-A3C7C3565BF8}"/>
              </a:ext>
            </a:extLst>
          </p:cNvPr>
          <p:cNvSpPr txBox="1"/>
          <p:nvPr/>
        </p:nvSpPr>
        <p:spPr>
          <a:xfrm>
            <a:off x="1191491" y="513770"/>
            <a:ext cx="9822431" cy="1631216"/>
          </a:xfrm>
          <a:prstGeom prst="rect">
            <a:avLst/>
          </a:prstGeom>
          <a:noFill/>
        </p:spPr>
        <p:txBody>
          <a:bodyPr wrap="square" rtlCol="0">
            <a:spAutoFit/>
          </a:bodyPr>
          <a:lstStyle/>
          <a:p>
            <a:r>
              <a:rPr lang="en-US" sz="2500" dirty="0"/>
              <a:t>We tend to think of love as a mystery, and the mystery of what makes us fall in love is fascinating… but staying in love is not mysterious.  What makes marriage work is predictable, universal and completely under our control. People stay in love in very common ways.</a:t>
            </a:r>
          </a:p>
        </p:txBody>
      </p:sp>
    </p:spTree>
    <p:extLst>
      <p:ext uri="{BB962C8B-B14F-4D97-AF65-F5344CB8AC3E}">
        <p14:creationId xmlns:p14="http://schemas.microsoft.com/office/powerpoint/2010/main" val="4024418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ing on a book&#10;&#10;Description automatically generated with low confidence">
            <a:extLst>
              <a:ext uri="{FF2B5EF4-FFF2-40B4-BE49-F238E27FC236}">
                <a16:creationId xmlns:a16="http://schemas.microsoft.com/office/drawing/2014/main" id="{64C8E2FC-11C7-2143-7BA7-F16680A4D12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265609"/>
            <a:ext cx="12192000" cy="8123609"/>
          </a:xfrm>
          <a:prstGeom prst="rect">
            <a:avLst/>
          </a:prstGeom>
        </p:spPr>
      </p:pic>
      <p:sp>
        <p:nvSpPr>
          <p:cNvPr id="2" name="Rectangle 1">
            <a:extLst>
              <a:ext uri="{FF2B5EF4-FFF2-40B4-BE49-F238E27FC236}">
                <a16:creationId xmlns:a16="http://schemas.microsoft.com/office/drawing/2014/main" id="{B6CC41AC-F0B1-EC98-235D-AF13139CA9CF}"/>
              </a:ext>
            </a:extLst>
          </p:cNvPr>
          <p:cNvSpPr/>
          <p:nvPr/>
        </p:nvSpPr>
        <p:spPr>
          <a:xfrm>
            <a:off x="0" y="-1395046"/>
            <a:ext cx="12192000" cy="8253046"/>
          </a:xfrm>
          <a:prstGeom prst="rect">
            <a:avLst/>
          </a:prstGeom>
          <a:gradFill>
            <a:gsLst>
              <a:gs pos="23000">
                <a:schemeClr val="accent1">
                  <a:lumMod val="5000"/>
                  <a:lumOff val="95000"/>
                  <a:alpha val="0"/>
                </a:schemeClr>
              </a:gs>
              <a:gs pos="99000">
                <a:schemeClr val="tx1">
                  <a:alpha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82C15A0-B209-6669-58DB-4C827537D446}"/>
              </a:ext>
            </a:extLst>
          </p:cNvPr>
          <p:cNvSpPr txBox="1"/>
          <p:nvPr/>
        </p:nvSpPr>
        <p:spPr>
          <a:xfrm>
            <a:off x="1191491" y="4230322"/>
            <a:ext cx="9921986" cy="1815882"/>
          </a:xfrm>
          <a:prstGeom prst="rect">
            <a:avLst/>
          </a:prstGeom>
          <a:noFill/>
        </p:spPr>
        <p:txBody>
          <a:bodyPr wrap="square" rtlCol="0">
            <a:spAutoFit/>
          </a:bodyPr>
          <a:lstStyle/>
          <a:p>
            <a:r>
              <a:rPr lang="en-US" sz="2800" b="1" i="0" baseline="30000" dirty="0">
                <a:solidFill>
                  <a:schemeClr val="bg1"/>
                </a:solidFill>
                <a:effectLst/>
                <a:latin typeface="Franklin Gothic Book" panose="020B0503020102020204" pitchFamily="34" charset="0"/>
              </a:rPr>
              <a:t>“</a:t>
            </a:r>
            <a:r>
              <a:rPr lang="en-US" sz="2800" b="0" i="0" dirty="0">
                <a:solidFill>
                  <a:schemeClr val="bg1"/>
                </a:solidFill>
                <a:effectLst/>
                <a:latin typeface="Franklin Gothic Book" panose="020B0503020102020204" pitchFamily="34" charset="0"/>
              </a:rPr>
              <a:t>Love is patient, love is kind. It does not envy, it does not boast, it is not proud. It does not dishonor others, it is not self-seeking, it is not easily angered, it keeps no record of wrongs. Love does not delight in evil but rejoices with the truth.” (1 Corinthians 13:4-6)</a:t>
            </a:r>
            <a:endParaRPr lang="en-US" sz="250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2275777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1FAE53-3DB2-CF5F-6927-C1DAD4B96AF3}"/>
              </a:ext>
            </a:extLst>
          </p:cNvPr>
          <p:cNvSpPr txBox="1"/>
          <p:nvPr/>
        </p:nvSpPr>
        <p:spPr>
          <a:xfrm>
            <a:off x="643812" y="541176"/>
            <a:ext cx="7464490" cy="646331"/>
          </a:xfrm>
          <a:prstGeom prst="rect">
            <a:avLst/>
          </a:prstGeom>
          <a:noFill/>
        </p:spPr>
        <p:txBody>
          <a:bodyPr wrap="square" rtlCol="0">
            <a:spAutoFit/>
          </a:bodyPr>
          <a:lstStyle/>
          <a:p>
            <a:r>
              <a:rPr lang="en-US" sz="3600" dirty="0">
                <a:solidFill>
                  <a:schemeClr val="bg1"/>
                </a:solidFill>
                <a:latin typeface="+mj-lt"/>
              </a:rPr>
              <a:t>The impact of steady errors…</a:t>
            </a:r>
          </a:p>
        </p:txBody>
      </p:sp>
      <p:pic>
        <p:nvPicPr>
          <p:cNvPr id="1026" name="Picture 2" descr="Habits Guide: How to Build Good Habits and Break Bad Ones">
            <a:extLst>
              <a:ext uri="{FF2B5EF4-FFF2-40B4-BE49-F238E27FC236}">
                <a16:creationId xmlns:a16="http://schemas.microsoft.com/office/drawing/2014/main" id="{5D46F341-7515-4F9F-BEE5-3C2B838D410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7350" y="1419225"/>
            <a:ext cx="3998779" cy="51720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BE73D3-E303-5FA6-F992-1F981D3991FA}"/>
              </a:ext>
            </a:extLst>
          </p:cNvPr>
          <p:cNvSpPr txBox="1"/>
          <p:nvPr/>
        </p:nvSpPr>
        <p:spPr>
          <a:xfrm>
            <a:off x="4889242" y="1699921"/>
            <a:ext cx="6243216" cy="4247317"/>
          </a:xfrm>
          <a:prstGeom prst="rect">
            <a:avLst/>
          </a:prstGeom>
          <a:noFill/>
        </p:spPr>
        <p:txBody>
          <a:bodyPr wrap="square" rtlCol="0">
            <a:spAutoFit/>
          </a:bodyPr>
          <a:lstStyle/>
          <a:p>
            <a:r>
              <a:rPr lang="en-US" sz="3000" i="1" dirty="0">
                <a:solidFill>
                  <a:schemeClr val="bg1"/>
                </a:solidFill>
              </a:rPr>
              <a:t>When we repeat 1 percent errors, day after day, by replicating poor decisions, duplicating tiny mistakes, and rationalizing little excuses, our small choices compound into toxic results.  It’s the accumulation of many missteps—a 1 percent decline here and there—that eventually leads to a problem.</a:t>
            </a:r>
          </a:p>
        </p:txBody>
      </p:sp>
    </p:spTree>
    <p:extLst>
      <p:ext uri="{BB962C8B-B14F-4D97-AF65-F5344CB8AC3E}">
        <p14:creationId xmlns:p14="http://schemas.microsoft.com/office/powerpoint/2010/main" val="545753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1FAE53-3DB2-CF5F-6927-C1DAD4B96AF3}"/>
              </a:ext>
            </a:extLst>
          </p:cNvPr>
          <p:cNvSpPr txBox="1"/>
          <p:nvPr/>
        </p:nvSpPr>
        <p:spPr>
          <a:xfrm>
            <a:off x="643812" y="541176"/>
            <a:ext cx="7464490" cy="646331"/>
          </a:xfrm>
          <a:prstGeom prst="rect">
            <a:avLst/>
          </a:prstGeom>
          <a:noFill/>
        </p:spPr>
        <p:txBody>
          <a:bodyPr wrap="square" rtlCol="0">
            <a:spAutoFit/>
          </a:bodyPr>
          <a:lstStyle/>
          <a:p>
            <a:r>
              <a:rPr lang="en-US" sz="3600" dirty="0">
                <a:solidFill>
                  <a:schemeClr val="bg1"/>
                </a:solidFill>
                <a:latin typeface="+mj-lt"/>
              </a:rPr>
              <a:t>The impact of positive changes…</a:t>
            </a:r>
          </a:p>
        </p:txBody>
      </p:sp>
      <p:pic>
        <p:nvPicPr>
          <p:cNvPr id="1026" name="Picture 2" descr="Habits Guide: How to Build Good Habits and Break Bad Ones">
            <a:extLst>
              <a:ext uri="{FF2B5EF4-FFF2-40B4-BE49-F238E27FC236}">
                <a16:creationId xmlns:a16="http://schemas.microsoft.com/office/drawing/2014/main" id="{5D46F341-7515-4F9F-BEE5-3C2B838D410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7350" y="1419225"/>
            <a:ext cx="3998779" cy="51720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BE73D3-E303-5FA6-F992-1F981D3991FA}"/>
              </a:ext>
            </a:extLst>
          </p:cNvPr>
          <p:cNvSpPr txBox="1"/>
          <p:nvPr/>
        </p:nvSpPr>
        <p:spPr>
          <a:xfrm>
            <a:off x="5262466" y="2828925"/>
            <a:ext cx="5924939" cy="1569660"/>
          </a:xfrm>
          <a:prstGeom prst="rect">
            <a:avLst/>
          </a:prstGeom>
          <a:noFill/>
        </p:spPr>
        <p:txBody>
          <a:bodyPr wrap="square" rtlCol="0">
            <a:spAutoFit/>
          </a:bodyPr>
          <a:lstStyle/>
          <a:p>
            <a:r>
              <a:rPr lang="en-US" sz="3200" i="1" dirty="0">
                <a:solidFill>
                  <a:schemeClr val="bg1"/>
                </a:solidFill>
              </a:rPr>
              <a:t>Similarly, a slight change in your daily habits can guide your life to a very different destination.  </a:t>
            </a:r>
          </a:p>
        </p:txBody>
      </p:sp>
    </p:spTree>
    <p:extLst>
      <p:ext uri="{BB962C8B-B14F-4D97-AF65-F5344CB8AC3E}">
        <p14:creationId xmlns:p14="http://schemas.microsoft.com/office/powerpoint/2010/main" val="860728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2BDAF4AC530E4FA65102A7F1F5B47D" ma:contentTypeVersion="4" ma:contentTypeDescription="Create a new document." ma:contentTypeScope="" ma:versionID="c9f12477cd31778cb0e4a4ff895429d7">
  <xsd:schema xmlns:xsd="http://www.w3.org/2001/XMLSchema" xmlns:xs="http://www.w3.org/2001/XMLSchema" xmlns:p="http://schemas.microsoft.com/office/2006/metadata/properties" xmlns:ns2="f4af5b30-dbee-44ce-bfa5-d5891090b47f" xmlns:ns3="5e7f0de3-be8e-4e7d-a294-76d3e93f612a" targetNamespace="http://schemas.microsoft.com/office/2006/metadata/properties" ma:root="true" ma:fieldsID="1309e583f695805be979637a9b185ce6" ns2:_="" ns3:_="">
    <xsd:import namespace="f4af5b30-dbee-44ce-bfa5-d5891090b47f"/>
    <xsd:import namespace="5e7f0de3-be8e-4e7d-a294-76d3e93f612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af5b30-dbee-44ce-bfa5-d5891090b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e7f0de3-be8e-4e7d-a294-76d3e93f612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BA703A-38D2-4393-AC86-D2BCCE12DA8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37AB553-CA5E-4789-A81A-D29F6305B3AD}">
  <ds:schemaRefs>
    <ds:schemaRef ds:uri="http://schemas.microsoft.com/sharepoint/v3/contenttype/forms"/>
  </ds:schemaRefs>
</ds:datastoreItem>
</file>

<file path=customXml/itemProps3.xml><?xml version="1.0" encoding="utf-8"?>
<ds:datastoreItem xmlns:ds="http://schemas.openxmlformats.org/officeDocument/2006/customXml" ds:itemID="{20CE1CFA-D362-49DA-8ADA-CCB2955699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af5b30-dbee-44ce-bfa5-d5891090b47f"/>
    <ds:schemaRef ds:uri="5e7f0de3-be8e-4e7d-a294-76d3e93f61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1371</TotalTime>
  <Words>207</Words>
  <Application>Microsoft Macintosh PowerPoint</Application>
  <PresentationFormat>Widescreen</PresentationFormat>
  <Paragraphs>7</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Franklin Gothic Book</vt:lpstr>
      <vt:lpstr>Franklin Gothic Medium</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Steinbrenner</dc:creator>
  <cp:lastModifiedBy>Briana Lambrecht</cp:lastModifiedBy>
  <cp:revision>61</cp:revision>
  <dcterms:created xsi:type="dcterms:W3CDTF">2019-02-06T15:51:36Z</dcterms:created>
  <dcterms:modified xsi:type="dcterms:W3CDTF">2022-10-25T18:28:02Z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0x0101003D2BDAF4AC530E4FA65102A7F1F5B47D</vt:lpwstr>
  </property>
</Properties>
</file>