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6" r:id="rId5"/>
    <p:sldId id="344" r:id="rId6"/>
    <p:sldId id="264" r:id="rId7"/>
    <p:sldId id="265" r:id="rId8"/>
    <p:sldId id="266" r:id="rId9"/>
    <p:sldId id="267" r:id="rId10"/>
    <p:sldId id="268" r:id="rId11"/>
    <p:sldId id="342" r:id="rId12"/>
    <p:sldId id="343" r:id="rId13"/>
    <p:sldId id="345" r:id="rId14"/>
    <p:sldId id="34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aron Steinbrenner" initials="AS" lastIdx="0" clrIdx="0">
    <p:extLst>
      <p:ext uri="{19B8F6BF-5375-455C-9EA6-DF929625EA0E}">
        <p15:presenceInfo xmlns:p15="http://schemas.microsoft.com/office/powerpoint/2012/main" userId="S-1-5-21-2929691805-4195379504-4097419181-12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A600"/>
    <a:srgbClr val="182A53"/>
    <a:srgbClr val="18626D"/>
    <a:srgbClr val="FEC200"/>
    <a:srgbClr val="FFC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53" autoAdjust="0"/>
    <p:restoredTop sz="94660"/>
  </p:normalViewPr>
  <p:slideViewPr>
    <p:cSldViewPr snapToGrid="0">
      <p:cViewPr>
        <p:scale>
          <a:sx n="134" d="100"/>
          <a:sy n="134" d="100"/>
        </p:scale>
        <p:origin x="376" y="1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AAF1E-2E2E-4A69-944F-0E72FE833AEF}" type="datetimeFigureOut">
              <a:rPr lang="en-US" smtClean="0"/>
              <a:t>10/5/22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138D1-6820-4180-8A87-CEB215A16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99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E6AF3-DFF6-4E50-976F-B7244C2127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0EEFFC-90B6-4083-BBD7-00E1F5D338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56B6F-BB1B-46CB-959B-CDB9DC04E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56900-D720-483E-90F9-710E591EE502}" type="datetimeFigureOut">
              <a:rPr lang="en-US" smtClean="0"/>
              <a:t>10/5/22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902F6-4C44-489A-A49B-D641FE5AD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92128-D6A7-42C7-8134-0FC56A762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E00E1-5E8F-4F9E-813D-7E0ED56B5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28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7AD7C-192A-4C11-BA6C-B893DD176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75279B-4231-4538-9064-3912789002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CDA071-7ECB-41CC-AD27-439F4BA5B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56900-D720-483E-90F9-710E591EE502}" type="datetimeFigureOut">
              <a:rPr lang="en-US" smtClean="0"/>
              <a:t>10/5/22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DE9E8-36B8-4C4F-9D64-E3D57B395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6C309-B402-4779-B965-6DBE7DD0F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E00E1-5E8F-4F9E-813D-7E0ED56B5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57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22B245-9BBF-4894-88FD-8A81431C2F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25FD1E-0594-4B4A-9A4B-0A5300421C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D548C-BBE7-4EBD-9456-8EB015DAB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56900-D720-483E-90F9-710E591EE502}" type="datetimeFigureOut">
              <a:rPr lang="en-US" smtClean="0"/>
              <a:t>10/5/22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8FE6D-476B-4B8E-A957-CB8D5439A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A01AA-40BD-427C-ABEB-891AD44BA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E00E1-5E8F-4F9E-813D-7E0ED56B5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246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5241F-E17C-4EB7-9699-0C8873DE6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14305-AD63-4239-A4C1-BE4EE08F4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B938E-4CCE-4F34-BB68-EA50F16F0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56900-D720-483E-90F9-710E591EE502}" type="datetimeFigureOut">
              <a:rPr lang="en-US" smtClean="0"/>
              <a:t>10/5/22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9766A-ACE6-48A8-BD13-472F5A6CE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BED04-5570-4E91-BA4D-51B2A692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E00E1-5E8F-4F9E-813D-7E0ED56B5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82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B0D6E-7154-474C-9FFE-F3850078E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F3DE7F-0839-4C54-AC4C-3EC7C2BE6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E576E-A637-4DE1-BE5E-B2456FE7B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56900-D720-483E-90F9-710E591EE502}" type="datetimeFigureOut">
              <a:rPr lang="en-US" smtClean="0"/>
              <a:t>10/5/22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7E14E-1684-4C7B-A91C-AD8D3FDA9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9320B-7B4D-4997-912F-9D978630D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E00E1-5E8F-4F9E-813D-7E0ED56B5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74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F7C2F-BDE4-42A9-976B-ED835A316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66E70-5DF3-4F00-8394-1D5B36FD2D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45C438-EB4C-4E79-B5C5-55204DE4B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6A6B28-5DA3-4B11-95E6-044F9F5C7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56900-D720-483E-90F9-710E591EE502}" type="datetimeFigureOut">
              <a:rPr lang="en-US" smtClean="0"/>
              <a:t>10/5/22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75E42D-FF93-49B3-A411-3868BDB2B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87B766-8FE4-40EF-B477-05773AD17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E00E1-5E8F-4F9E-813D-7E0ED56B5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340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3F73D-65B1-476F-AC30-224CDEFB1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BCF50F-DA78-4B50-A0C1-3CA36BA8F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1B0A0-EE50-4ABF-A76E-3F5902BF5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059730-0CAC-42B7-B7BB-8195E3F065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0F9698-C203-470C-8389-40DA30A9CB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5CD3D9-57BD-47C5-B23A-D011E5F7E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56900-D720-483E-90F9-710E591EE502}" type="datetimeFigureOut">
              <a:rPr lang="en-US" smtClean="0"/>
              <a:t>10/5/22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0DDC76-4159-4283-9968-FB7F16E0B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2902F6-497D-4A72-8246-C56AF36CC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E00E1-5E8F-4F9E-813D-7E0ED56B5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52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C46DD-BA90-4C6C-9355-39C3475BB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1A945D-D333-4A6C-B570-DDBCC4005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56900-D720-483E-90F9-710E591EE502}" type="datetimeFigureOut">
              <a:rPr lang="en-US" smtClean="0"/>
              <a:t>10/5/22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A7C4AA-20B1-4175-92BC-7A4C4D38A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7E182-1F10-49B2-823B-DB50FCF2D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E00E1-5E8F-4F9E-813D-7E0ED56B5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919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3D53B6-B2D4-4877-BF7E-B66F9B341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56900-D720-483E-90F9-710E591EE502}" type="datetimeFigureOut">
              <a:rPr lang="en-US" smtClean="0"/>
              <a:t>10/5/22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1DF20B-8627-4CB8-968C-D1FE8E8B0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055915-6A8E-426E-98DE-4603E16B2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E00E1-5E8F-4F9E-813D-7E0ED56B5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12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6097E-266D-45D0-9230-60D712E4B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C393A-0BDB-4714-B627-1A65534D9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B9D324-4079-4D79-8EB6-8C2507DDCD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B745E-78DD-4B6F-9ECD-5E86DAFAE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56900-D720-483E-90F9-710E591EE502}" type="datetimeFigureOut">
              <a:rPr lang="en-US" smtClean="0"/>
              <a:t>10/5/22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5C36DE-B43B-4D9F-ACD5-990B82FF6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BF70A0-CEA7-4607-B442-AC7B1077E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E00E1-5E8F-4F9E-813D-7E0ED56B5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55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CB9B0-7803-46AC-95AF-8FEFFD7DF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E2C4A-AEDD-4486-8B86-B6A0855166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24D04C-3C67-4AA5-A3EE-BD02C7479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18D45A-503B-4033-84E0-B2A235408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56900-D720-483E-90F9-710E591EE502}" type="datetimeFigureOut">
              <a:rPr lang="en-US" smtClean="0"/>
              <a:t>10/5/22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582974-5364-4AB3-A72E-90C8F354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7CE804-AD7D-40D7-BDE2-E983394BE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E00E1-5E8F-4F9E-813D-7E0ED56B5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07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6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AB1F60-B4EA-4ADE-BE94-E178410BB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5951D4-1BB3-43DA-BFA0-5BF33364E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D7150-DEE2-4F4E-9988-6D9077E9A2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BA756900-D720-483E-90F9-710E591EE502}" type="datetimeFigureOut">
              <a:rPr lang="en-US" smtClean="0"/>
              <a:pPr/>
              <a:t>10/5/22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A67FA-B5FF-40A5-82A2-DB72175059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6BA5D-0FF3-4D7C-8A26-5B5C6A6331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2FE00E1-5E8F-4F9E-813D-7E0ED56B5C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549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5D9716AF-5572-D880-FC29-CAF8279D7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" y="0"/>
            <a:ext cx="1218839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71F35A-277E-BD79-6A02-F2D0F8CF19C8}"/>
              </a:ext>
            </a:extLst>
          </p:cNvPr>
          <p:cNvSpPr txBox="1"/>
          <p:nvPr/>
        </p:nvSpPr>
        <p:spPr>
          <a:xfrm>
            <a:off x="8966874" y="5992880"/>
            <a:ext cx="32233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spc="300" dirty="0">
                <a:solidFill>
                  <a:srgbClr val="18626D"/>
                </a:solidFill>
                <a:latin typeface="+mj-lt"/>
              </a:rPr>
              <a:t>LESSON ONE</a:t>
            </a:r>
          </a:p>
        </p:txBody>
      </p:sp>
    </p:spTree>
    <p:extLst>
      <p:ext uri="{BB962C8B-B14F-4D97-AF65-F5344CB8AC3E}">
        <p14:creationId xmlns:p14="http://schemas.microsoft.com/office/powerpoint/2010/main" val="415000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AE9E30-9F5B-4567-B104-67E5C64F1AB9}"/>
              </a:ext>
            </a:extLst>
          </p:cNvPr>
          <p:cNvSpPr txBox="1"/>
          <p:nvPr/>
        </p:nvSpPr>
        <p:spPr>
          <a:xfrm>
            <a:off x="1592062" y="2030946"/>
            <a:ext cx="10599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Embracing the Solution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A27C47-A30A-4E50-3ABE-1DF8A1557E82}"/>
              </a:ext>
            </a:extLst>
          </p:cNvPr>
          <p:cNvSpPr txBox="1"/>
          <p:nvPr/>
        </p:nvSpPr>
        <p:spPr>
          <a:xfrm>
            <a:off x="3153385" y="3816203"/>
            <a:ext cx="88020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u="sng" dirty="0">
                <a:solidFill>
                  <a:schemeClr val="bg1"/>
                </a:solidFill>
                <a:latin typeface="+mj-lt"/>
              </a:rPr>
              <a:t>Christ Jesus</a:t>
            </a:r>
            <a:r>
              <a:rPr lang="en-US" sz="4800" dirty="0">
                <a:solidFill>
                  <a:schemeClr val="bg1"/>
                </a:solidFill>
                <a:latin typeface="+mj-lt"/>
              </a:rPr>
              <a:t>  </a:t>
            </a:r>
            <a:r>
              <a:rPr lang="en-US" sz="4800" dirty="0">
                <a:solidFill>
                  <a:schemeClr val="bg1"/>
                </a:solidFill>
              </a:rPr>
              <a:t>is the Solution</a:t>
            </a:r>
          </a:p>
        </p:txBody>
      </p:sp>
      <p:sp>
        <p:nvSpPr>
          <p:cNvPr id="2" name="Arrow: Bent-Up 1">
            <a:extLst>
              <a:ext uri="{FF2B5EF4-FFF2-40B4-BE49-F238E27FC236}">
                <a16:creationId xmlns:a16="http://schemas.microsoft.com/office/drawing/2014/main" id="{056F3D52-9E68-F7F7-1DDB-A11B2E0EEF00}"/>
              </a:ext>
            </a:extLst>
          </p:cNvPr>
          <p:cNvSpPr/>
          <p:nvPr/>
        </p:nvSpPr>
        <p:spPr>
          <a:xfrm rot="5400000">
            <a:off x="1767069" y="3340320"/>
            <a:ext cx="1464903" cy="731520"/>
          </a:xfrm>
          <a:prstGeom prst="bent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6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AE9E30-9F5B-4567-B104-67E5C64F1AB9}"/>
              </a:ext>
            </a:extLst>
          </p:cNvPr>
          <p:cNvSpPr txBox="1"/>
          <p:nvPr/>
        </p:nvSpPr>
        <p:spPr>
          <a:xfrm>
            <a:off x="796031" y="2574920"/>
            <a:ext cx="1059993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dirty="0">
                <a:solidFill>
                  <a:schemeClr val="bg1"/>
                </a:solidFill>
                <a:latin typeface="+mj-lt"/>
              </a:rPr>
              <a:t>Jesus Is the Key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to Overcoming Obstacles</a:t>
            </a:r>
          </a:p>
        </p:txBody>
      </p:sp>
    </p:spTree>
    <p:extLst>
      <p:ext uri="{BB962C8B-B14F-4D97-AF65-F5344CB8AC3E}">
        <p14:creationId xmlns:p14="http://schemas.microsoft.com/office/powerpoint/2010/main" val="3234798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491B99-538B-45F5-A016-9378F3805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42E09A-01A4-4298-9DCD-DA0E4586ADB9}"/>
              </a:ext>
            </a:extLst>
          </p:cNvPr>
          <p:cNvSpPr txBox="1"/>
          <p:nvPr/>
        </p:nvSpPr>
        <p:spPr>
          <a:xfrm>
            <a:off x="719345" y="595933"/>
            <a:ext cx="94116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j-lt"/>
              </a:rPr>
              <a:t>What might some of those</a:t>
            </a:r>
          </a:p>
          <a:p>
            <a:r>
              <a:rPr lang="en-US" sz="4000" dirty="0">
                <a:solidFill>
                  <a:schemeClr val="bg1"/>
                </a:solidFill>
                <a:latin typeface="+mj-lt"/>
              </a:rPr>
              <a:t>happy places be?</a:t>
            </a:r>
          </a:p>
        </p:txBody>
      </p:sp>
    </p:spTree>
    <p:extLst>
      <p:ext uri="{BB962C8B-B14F-4D97-AF65-F5344CB8AC3E}">
        <p14:creationId xmlns:p14="http://schemas.microsoft.com/office/powerpoint/2010/main" val="3242409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8580" y="658195"/>
            <a:ext cx="92348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+mj-lt"/>
              </a:rPr>
              <a:t>“…marriage is everywhere commended in Scripture to be among the choicest of God’s blessings to mankind.”</a:t>
            </a:r>
          </a:p>
          <a:p>
            <a:endParaRPr lang="en-US" sz="600" dirty="0">
              <a:latin typeface="+mj-lt"/>
            </a:endParaRPr>
          </a:p>
          <a:p>
            <a:pPr algn="r"/>
            <a:r>
              <a:rPr lang="en-US" sz="3000" spc="300" dirty="0">
                <a:latin typeface="Franklin Gothic Book" panose="020B0503020102020204" pitchFamily="34" charset="0"/>
              </a:rPr>
              <a:t>A Marriage Rite</a:t>
            </a:r>
          </a:p>
        </p:txBody>
      </p:sp>
    </p:spTree>
    <p:extLst>
      <p:ext uri="{BB962C8B-B14F-4D97-AF65-F5344CB8AC3E}">
        <p14:creationId xmlns:p14="http://schemas.microsoft.com/office/powerpoint/2010/main" val="2008488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33178"/>
            <a:ext cx="15634741" cy="882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0449" y="622865"/>
            <a:ext cx="686335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“The happy state of matrimony is the surest and most lasting foundation of comfort and love.”</a:t>
            </a:r>
          </a:p>
          <a:p>
            <a:endParaRPr lang="en-US" sz="6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algn="r"/>
            <a:r>
              <a:rPr lang="en-US" sz="3000" spc="3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ranklin Gothic Book" panose="020B0503020102020204" pitchFamily="34" charset="0"/>
              </a:rPr>
              <a:t>Benjamin Franklin</a:t>
            </a:r>
          </a:p>
        </p:txBody>
      </p:sp>
    </p:spTree>
    <p:extLst>
      <p:ext uri="{BB962C8B-B14F-4D97-AF65-F5344CB8AC3E}">
        <p14:creationId xmlns:p14="http://schemas.microsoft.com/office/powerpoint/2010/main" val="2806274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65653" y="0"/>
            <a:ext cx="12523306" cy="70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4671" y="761478"/>
            <a:ext cx="566171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+mj-lt"/>
              </a:rPr>
              <a:t>“The highest happiness on earth is the happiness of marriage.”</a:t>
            </a:r>
          </a:p>
          <a:p>
            <a:endParaRPr lang="en-US" sz="600" dirty="0">
              <a:latin typeface="+mj-lt"/>
            </a:endParaRPr>
          </a:p>
          <a:p>
            <a:pPr algn="r"/>
            <a:r>
              <a:rPr lang="en-US" sz="3000" spc="300" dirty="0">
                <a:latin typeface="Franklin Gothic Book" panose="020B0503020102020204" pitchFamily="34" charset="0"/>
              </a:rPr>
              <a:t>William Lyon Phelps</a:t>
            </a:r>
          </a:p>
        </p:txBody>
      </p:sp>
    </p:spTree>
    <p:extLst>
      <p:ext uri="{BB962C8B-B14F-4D97-AF65-F5344CB8AC3E}">
        <p14:creationId xmlns:p14="http://schemas.microsoft.com/office/powerpoint/2010/main" val="2096493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3944600" cy="784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8537" y="683804"/>
            <a:ext cx="889689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+mj-lt"/>
              </a:rPr>
              <a:t>“When you’re with me, baby, the skies will be blue for all my life…so happy together.”</a:t>
            </a:r>
          </a:p>
          <a:p>
            <a:r>
              <a:rPr lang="en-US" sz="800" dirty="0">
                <a:latin typeface="+mj-lt"/>
              </a:rPr>
              <a:t>		</a:t>
            </a:r>
          </a:p>
          <a:p>
            <a:endParaRPr lang="en-US" sz="800" dirty="0">
              <a:latin typeface="Gill Sans MT Condensed" panose="020B0506020104020203" pitchFamily="34" charset="0"/>
            </a:endParaRPr>
          </a:p>
          <a:p>
            <a:pPr algn="r"/>
            <a:r>
              <a:rPr lang="en-US" sz="3000" spc="300" dirty="0">
                <a:latin typeface="Franklin Gothic Book" panose="020B0503020102020204" pitchFamily="34" charset="0"/>
              </a:rPr>
              <a:t>The Turtles</a:t>
            </a:r>
          </a:p>
        </p:txBody>
      </p:sp>
    </p:spTree>
    <p:extLst>
      <p:ext uri="{BB962C8B-B14F-4D97-AF65-F5344CB8AC3E}">
        <p14:creationId xmlns:p14="http://schemas.microsoft.com/office/powerpoint/2010/main" val="1149280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068791" y="-6406328"/>
            <a:ext cx="11719317" cy="1475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9445" y="595475"/>
            <a:ext cx="60725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Understanding the 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latin typeface="+mj-lt"/>
              </a:rPr>
              <a:t>Obstacles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41475" y="2529695"/>
            <a:ext cx="4431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Curse of </a:t>
            </a:r>
            <a:r>
              <a:rPr lang="en-US" sz="3600" u="sng" dirty="0">
                <a:solidFill>
                  <a:schemeClr val="bg1"/>
                </a:solidFill>
                <a:latin typeface="+mj-lt"/>
              </a:rPr>
              <a:t>FAMILIARITY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41475" y="3433826"/>
            <a:ext cx="5359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Epidemic of </a:t>
            </a:r>
            <a:r>
              <a:rPr lang="en-US" sz="3600" u="sng" dirty="0">
                <a:solidFill>
                  <a:schemeClr val="bg1"/>
                </a:solidFill>
                <a:latin typeface="+mj-lt"/>
              </a:rPr>
              <a:t>EXHAUSTION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41475" y="4337957"/>
            <a:ext cx="4431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Chapters of </a:t>
            </a:r>
            <a:r>
              <a:rPr lang="en-US" sz="3600" u="sng" dirty="0">
                <a:solidFill>
                  <a:schemeClr val="bg1"/>
                </a:solidFill>
                <a:latin typeface="+mj-lt"/>
              </a:rPr>
              <a:t>CHANGE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41475" y="5242088"/>
            <a:ext cx="4431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Fruits of the </a:t>
            </a:r>
            <a:r>
              <a:rPr lang="en-US" sz="3600" u="sng" dirty="0">
                <a:solidFill>
                  <a:schemeClr val="bg1"/>
                </a:solidFill>
                <a:latin typeface="+mj-lt"/>
              </a:rPr>
              <a:t>FLESH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81A7E05-88A4-7A9E-654F-E22E7EA4D7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068791" y="-6396803"/>
            <a:ext cx="11719317" cy="1475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53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BC417-5C8D-48C2-8E54-CB5F2802C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Romans 7:18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19963-3D7F-4D41-868D-02DA53618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26776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800" b="0" i="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</a:rPr>
              <a:t>For I know that good itself does not dwell in me, that is, in my sinful nature. For I have the desire to do what is good, but I cannot carry it out.</a:t>
            </a:r>
            <a:endParaRPr lang="en-US" sz="3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88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BC417-5C8D-48C2-8E54-CB5F2802C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Mark 7:21,22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19963-3D7F-4D41-868D-02DA53618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26776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800" b="0" i="0" dirty="0">
                <a:solidFill>
                  <a:schemeClr val="bg1"/>
                </a:solidFill>
                <a:effectLst/>
              </a:rPr>
              <a:t>For it is from within, out of a person’s heart, that evil thoughts come—sexual immorality, theft, murder, adultery, greed, malice, deceit, lewdness, envy, slander, arrogance and folly.</a:t>
            </a:r>
            <a:endParaRPr lang="en-US" sz="3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2753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2BDAF4AC530E4FA65102A7F1F5B47D" ma:contentTypeVersion="4" ma:contentTypeDescription="Create a new document." ma:contentTypeScope="" ma:versionID="c9f12477cd31778cb0e4a4ff895429d7">
  <xsd:schema xmlns:xsd="http://www.w3.org/2001/XMLSchema" xmlns:xs="http://www.w3.org/2001/XMLSchema" xmlns:p="http://schemas.microsoft.com/office/2006/metadata/properties" xmlns:ns2="f4af5b30-dbee-44ce-bfa5-d5891090b47f" xmlns:ns3="5e7f0de3-be8e-4e7d-a294-76d3e93f612a" targetNamespace="http://schemas.microsoft.com/office/2006/metadata/properties" ma:root="true" ma:fieldsID="1309e583f695805be979637a9b185ce6" ns2:_="" ns3:_="">
    <xsd:import namespace="f4af5b30-dbee-44ce-bfa5-d5891090b47f"/>
    <xsd:import namespace="5e7f0de3-be8e-4e7d-a294-76d3e93f61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af5b30-dbee-44ce-bfa5-d5891090b4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7f0de3-be8e-4e7d-a294-76d3e93f612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6BA703A-38D2-4393-AC86-D2BCCE12DA8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0CE1CFA-D362-49DA-8ADA-CCB2955699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af5b30-dbee-44ce-bfa5-d5891090b47f"/>
    <ds:schemaRef ds:uri="5e7f0de3-be8e-4e7d-a294-76d3e93f61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37AB553-CA5E-4789-A81A-D29F6305B3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1349</TotalTime>
  <Words>208</Words>
  <Application>Microsoft Macintosh PowerPoint</Application>
  <PresentationFormat>Widescreen</PresentationFormat>
  <Paragraphs>30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Franklin Gothic Book</vt:lpstr>
      <vt:lpstr>Franklin Gothic Medium</vt:lpstr>
      <vt:lpstr>Gill Sans MT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Romans 7:18</vt:lpstr>
      <vt:lpstr>Mark 7:21,22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Steinbrenner</dc:creator>
  <cp:lastModifiedBy>Briana Lambrecht</cp:lastModifiedBy>
  <cp:revision>56</cp:revision>
  <dcterms:created xsi:type="dcterms:W3CDTF">2019-02-06T15:51:36Z</dcterms:created>
  <dcterms:modified xsi:type="dcterms:W3CDTF">2022-10-05T16:19:37Z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0x0101003D2BDAF4AC530E4FA65102A7F1F5B47D</vt:lpwstr>
  </property>
</Properties>
</file>