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88"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aron Steinbrenner" initials="AS" lastIdx="0" clrIdx="0">
    <p:extLst>
      <p:ext uri="{19B8F6BF-5375-455C-9EA6-DF929625EA0E}">
        <p15:presenceInfo xmlns:p15="http://schemas.microsoft.com/office/powerpoint/2012/main" userId="S-1-5-21-2929691805-4195379504-4097419181-12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A600"/>
    <a:srgbClr val="182A53"/>
    <a:srgbClr val="18626D"/>
    <a:srgbClr val="FEC200"/>
    <a:srgbClr val="FFCD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89" autoAdjust="0"/>
    <p:restoredTop sz="94660"/>
  </p:normalViewPr>
  <p:slideViewPr>
    <p:cSldViewPr snapToGrid="0">
      <p:cViewPr varScale="1">
        <p:scale>
          <a:sx n="183" d="100"/>
          <a:sy n="183" d="100"/>
        </p:scale>
        <p:origin x="216"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0AAF1E-2E2E-4A69-944F-0E72FE833AEF}" type="datetimeFigureOut">
              <a:rPr lang="en-US" smtClean="0"/>
              <a:t>10/25/22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E138D1-6820-4180-8A87-CEB215A160A6}" type="slidenum">
              <a:rPr lang="en-US" smtClean="0"/>
              <a:t>‹#›</a:t>
            </a:fld>
            <a:endParaRPr lang="en-US"/>
          </a:p>
        </p:txBody>
      </p:sp>
    </p:spTree>
    <p:extLst>
      <p:ext uri="{BB962C8B-B14F-4D97-AF65-F5344CB8AC3E}">
        <p14:creationId xmlns:p14="http://schemas.microsoft.com/office/powerpoint/2010/main" val="11417997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3" name="Google Shape;9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3" name="Google Shape;13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1" name="Google Shape;141;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7E6AF3-DFF6-4E50-976F-B7244C2127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0EEFFC-90B6-4083-BBD7-00E1F5D338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056B6F-BB1B-46CB-959B-CDB9DC04E72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D2D902F6-4C44-489A-A49B-D641FE5ADB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E492128-D6A7-42C7-8134-0FC56A762DA2}"/>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172992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7AD7C-192A-4C11-BA6C-B893DD176BB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75279B-4231-4538-9064-39127890029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CDA071-7ECB-41CC-AD27-439F4BA5B403}"/>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348DE9E8-36B8-4C4F-9D64-E3D57B395A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6C309-B402-4779-B965-6DBE7DD0FCFF}"/>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019257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22B245-9BBF-4894-88FD-8A81431C2F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225FD1E-0594-4B4A-9A4B-0A5300421C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2D548C-BBE7-4EBD-9456-8EB015DABA74}"/>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78C8FE6D-476B-4B8E-A957-CB8D5439AA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BA01AA-40BD-427C-ABEB-891AD44BA07D}"/>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4156246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25241F-E17C-4EB7-9699-0C8873DE65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014305-AD63-4239-A4C1-BE4EE08F483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CB938E-4CCE-4F34-BB68-EA50F16F0786}"/>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D1B9766A-ACE6-48A8-BD13-472F5A6CE8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9BED04-5570-4E91-BA4D-51B2A692EEE4}"/>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62782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0D6E-7154-474C-9FFE-F3850078EA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F3DE7F-0839-4C54-AC4C-3EC7C2BE62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FFE576E-A637-4DE1-BE5E-B2456FE7B10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5" name="Footer Placeholder 4">
            <a:extLst>
              <a:ext uri="{FF2B5EF4-FFF2-40B4-BE49-F238E27FC236}">
                <a16:creationId xmlns:a16="http://schemas.microsoft.com/office/drawing/2014/main" id="{78C7E14E-1684-4C7B-A91C-AD8D3FDA96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29320B-7B4D-4997-912F-9D978630D31D}"/>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241674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F7C2F-BDE4-42A9-976B-ED835A3165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B66E70-5DF3-4F00-8394-1D5B36FD2D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45C438-EB4C-4E79-B5C5-55204DE4BF3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6A6B28-5DA3-4B11-95E6-044F9F5C798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9F75E42D-FF93-49B3-A411-3868BDB2B3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87B766-8FE4-40EF-B477-05773AD17094}"/>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435340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F73D-65B1-476F-AC30-224CDEFB107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BCF50F-DA78-4B50-A0C1-3CA36BA8FC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FD1B0A0-EE50-4ABF-A76E-3F5902BF57F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59730-0CAC-42B7-B7BB-8195E3F065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E0F9698-C203-470C-8389-40DA30A9CBA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E5CD3D9-57BD-47C5-B23A-D011E5F7E528}"/>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8" name="Footer Placeholder 7">
            <a:extLst>
              <a:ext uri="{FF2B5EF4-FFF2-40B4-BE49-F238E27FC236}">
                <a16:creationId xmlns:a16="http://schemas.microsoft.com/office/drawing/2014/main" id="{740DDC76-4159-4283-9968-FB7F16E0B0A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62902F6-497D-4A72-8246-C56AF36CCEA0}"/>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4748528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C46DD-BA90-4C6C-9355-39C3475BBD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1A945D-D333-4A6C-B570-DDBCC40057B6}"/>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4" name="Footer Placeholder 3">
            <a:extLst>
              <a:ext uri="{FF2B5EF4-FFF2-40B4-BE49-F238E27FC236}">
                <a16:creationId xmlns:a16="http://schemas.microsoft.com/office/drawing/2014/main" id="{F1A7C4AA-20B1-4175-92BC-7A4C4D38A2A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C97E182-1F10-49B2-823B-DB50FCF2DF4A}"/>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553919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3D53B6-B2D4-4877-BF7E-B66F9B3414DF}"/>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3" name="Footer Placeholder 2">
            <a:extLst>
              <a:ext uri="{FF2B5EF4-FFF2-40B4-BE49-F238E27FC236}">
                <a16:creationId xmlns:a16="http://schemas.microsoft.com/office/drawing/2014/main" id="{E61DF20B-8627-4CB8-968C-D1FE8E8B0D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055915-6A8E-426E-98DE-4603E16B2B47}"/>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616612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6097E-266D-45D0-9230-60D712E4BA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2C393A-0BDB-4714-B627-1A65534D9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EB9D324-4079-4D79-8EB6-8C2507DDC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91B745E-78DD-4B6F-9ECD-5E86DAFAEDA1}"/>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C95C36DE-B43B-4D9F-ACD5-990B82FF66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BF70A0-CEA7-4607-B442-AC7B1077EBF7}"/>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31020557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B9B0-7803-46AC-95AF-8FEFFD7DF4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7E2C4A-AEDD-4486-8B86-B6A0855166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024D04C-3C67-4AA5-A3EE-BD02C74793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18D45A-503B-4033-84E0-B2A235408274}"/>
              </a:ext>
            </a:extLst>
          </p:cNvPr>
          <p:cNvSpPr>
            <a:spLocks noGrp="1"/>
          </p:cNvSpPr>
          <p:nvPr>
            <p:ph type="dt" sz="half" idx="10"/>
          </p:nvPr>
        </p:nvSpPr>
        <p:spPr/>
        <p:txBody>
          <a:bodyPr/>
          <a:lstStyle/>
          <a:p>
            <a:fld id="{BA756900-D720-483E-90F9-710E591EE502}" type="datetimeFigureOut">
              <a:rPr lang="en-US" smtClean="0"/>
              <a:t>10/25/22</a:t>
            </a:fld>
            <a:endParaRPr lang="en-US"/>
          </a:p>
        </p:txBody>
      </p:sp>
      <p:sp>
        <p:nvSpPr>
          <p:cNvPr id="6" name="Footer Placeholder 5">
            <a:extLst>
              <a:ext uri="{FF2B5EF4-FFF2-40B4-BE49-F238E27FC236}">
                <a16:creationId xmlns:a16="http://schemas.microsoft.com/office/drawing/2014/main" id="{3B582974-5364-4AB3-A72E-90C8F3548E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97CE804-AD7D-40D7-BDE2-E983394BEA6B}"/>
              </a:ext>
            </a:extLst>
          </p:cNvPr>
          <p:cNvSpPr>
            <a:spLocks noGrp="1"/>
          </p:cNvSpPr>
          <p:nvPr>
            <p:ph type="sldNum" sz="quarter" idx="12"/>
          </p:nvPr>
        </p:nvSpPr>
        <p:spPr/>
        <p:txBody>
          <a:bodyPr/>
          <a:lstStyle/>
          <a:p>
            <a:fld id="{D2FE00E1-5E8F-4F9E-813D-7E0ED56B5CC2}" type="slidenum">
              <a:rPr lang="en-US" smtClean="0"/>
              <a:t>‹#›</a:t>
            </a:fld>
            <a:endParaRPr lang="en-US"/>
          </a:p>
        </p:txBody>
      </p:sp>
    </p:spTree>
    <p:extLst>
      <p:ext uri="{BB962C8B-B14F-4D97-AF65-F5344CB8AC3E}">
        <p14:creationId xmlns:p14="http://schemas.microsoft.com/office/powerpoint/2010/main" val="2442207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626D"/>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AB1F60-B4EA-4ADE-BE94-E178410BBF9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05951D4-1BB3-43DA-BFA0-5BF33364EE6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5D7150-DEE2-4F4E-9988-6D9077E9A22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BA756900-D720-483E-90F9-710E591EE502}" type="datetimeFigureOut">
              <a:rPr lang="en-US" smtClean="0"/>
              <a:pPr/>
              <a:t>10/25/22</a:t>
            </a:fld>
            <a:endParaRPr lang="en-US"/>
          </a:p>
        </p:txBody>
      </p:sp>
      <p:sp>
        <p:nvSpPr>
          <p:cNvPr id="5" name="Footer Placeholder 4">
            <a:extLst>
              <a:ext uri="{FF2B5EF4-FFF2-40B4-BE49-F238E27FC236}">
                <a16:creationId xmlns:a16="http://schemas.microsoft.com/office/drawing/2014/main" id="{603A67FA-B5FF-40A5-82A2-DB72175059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C5E6BA5D-0FF3-4D7C-8A26-5B5C6A6331E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D2FE00E1-5E8F-4F9E-813D-7E0ED56B5CC2}" type="slidenum">
              <a:rPr lang="en-US" smtClean="0"/>
              <a:pPr/>
              <a:t>‹#›</a:t>
            </a:fld>
            <a:endParaRPr lang="en-US"/>
          </a:p>
        </p:txBody>
      </p:sp>
    </p:spTree>
    <p:extLst>
      <p:ext uri="{BB962C8B-B14F-4D97-AF65-F5344CB8AC3E}">
        <p14:creationId xmlns:p14="http://schemas.microsoft.com/office/powerpoint/2010/main" val="232054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a:extLst>
              <a:ext uri="{FF2B5EF4-FFF2-40B4-BE49-F238E27FC236}">
                <a16:creationId xmlns:a16="http://schemas.microsoft.com/office/drawing/2014/main" id="{5D9716AF-5572-D880-FC29-CAF8279D7879}"/>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805" y="0"/>
            <a:ext cx="12188390" cy="6858000"/>
          </a:xfrm>
          <a:prstGeom prst="rect">
            <a:avLst/>
          </a:prstGeom>
        </p:spPr>
      </p:pic>
      <p:sp>
        <p:nvSpPr>
          <p:cNvPr id="2" name="TextBox 1">
            <a:extLst>
              <a:ext uri="{FF2B5EF4-FFF2-40B4-BE49-F238E27FC236}">
                <a16:creationId xmlns:a16="http://schemas.microsoft.com/office/drawing/2014/main" id="{2071F35A-277E-BD79-6A02-F2D0F8CF19C8}"/>
              </a:ext>
            </a:extLst>
          </p:cNvPr>
          <p:cNvSpPr txBox="1"/>
          <p:nvPr/>
        </p:nvSpPr>
        <p:spPr>
          <a:xfrm>
            <a:off x="8966874" y="5992880"/>
            <a:ext cx="3223321" cy="477054"/>
          </a:xfrm>
          <a:prstGeom prst="rect">
            <a:avLst/>
          </a:prstGeom>
          <a:noFill/>
        </p:spPr>
        <p:txBody>
          <a:bodyPr wrap="square" rtlCol="0">
            <a:spAutoFit/>
          </a:bodyPr>
          <a:lstStyle/>
          <a:p>
            <a:pPr algn="ctr"/>
            <a:r>
              <a:rPr lang="en-US" sz="2500" b="1" spc="300" dirty="0">
                <a:solidFill>
                  <a:srgbClr val="18626D"/>
                </a:solidFill>
                <a:latin typeface="+mj-lt"/>
              </a:rPr>
              <a:t>LESSON THREE</a:t>
            </a:r>
          </a:p>
        </p:txBody>
      </p:sp>
    </p:spTree>
    <p:extLst>
      <p:ext uri="{BB962C8B-B14F-4D97-AF65-F5344CB8AC3E}">
        <p14:creationId xmlns:p14="http://schemas.microsoft.com/office/powerpoint/2010/main" val="415000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0"/>
          <p:cNvSpPr txBox="1"/>
          <p:nvPr/>
        </p:nvSpPr>
        <p:spPr>
          <a:xfrm>
            <a:off x="551895" y="2967335"/>
            <a:ext cx="11088209"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dirty="0">
                <a:solidFill>
                  <a:schemeClr val="bg1"/>
                </a:solidFill>
                <a:latin typeface="+mj-lt"/>
                <a:ea typeface="Calibri"/>
                <a:cs typeface="Calibri"/>
                <a:sym typeface="Calibri"/>
              </a:rPr>
              <a:t>Words </a:t>
            </a:r>
            <a:r>
              <a:rPr lang="en-US" sz="5400" u="sng" dirty="0">
                <a:solidFill>
                  <a:schemeClr val="bg1"/>
                </a:solidFill>
                <a:latin typeface="+mj-lt"/>
                <a:ea typeface="Calibri"/>
                <a:cs typeface="Calibri"/>
                <a:sym typeface="Calibri"/>
              </a:rPr>
              <a:t>BUILD UP </a:t>
            </a:r>
            <a:r>
              <a:rPr lang="en-US" sz="5400" dirty="0">
                <a:solidFill>
                  <a:schemeClr val="bg1"/>
                </a:solidFill>
                <a:latin typeface="+mj-lt"/>
                <a:ea typeface="Calibri"/>
                <a:cs typeface="Calibri"/>
                <a:sym typeface="Calibri"/>
              </a:rPr>
              <a:t>or </a:t>
            </a:r>
            <a:r>
              <a:rPr lang="en-US" sz="5400" u="sng" dirty="0">
                <a:solidFill>
                  <a:schemeClr val="bg1"/>
                </a:solidFill>
                <a:latin typeface="+mj-lt"/>
                <a:ea typeface="Calibri"/>
                <a:cs typeface="Calibri"/>
                <a:sym typeface="Calibri"/>
              </a:rPr>
              <a:t>TEAR DOWN</a:t>
            </a:r>
            <a:r>
              <a:rPr lang="en-US" sz="5400" dirty="0">
                <a:solidFill>
                  <a:schemeClr val="bg1"/>
                </a:solidFill>
                <a:latin typeface="+mj-lt"/>
                <a:ea typeface="Calibri"/>
                <a:cs typeface="Calibri"/>
                <a:sym typeface="Calibri"/>
              </a:rPr>
              <a:t>.</a:t>
            </a:r>
            <a:endParaRPr dirty="0">
              <a:solidFill>
                <a:schemeClr val="bg1"/>
              </a:solidFill>
              <a:latin typeface="+mj-l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2770992" y="413444"/>
            <a:ext cx="7229475" cy="11430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002060"/>
              </a:buClr>
              <a:buSzPts val="3600"/>
              <a:buFont typeface="Calibri"/>
              <a:buNone/>
            </a:pPr>
            <a:r>
              <a:rPr lang="en-US" sz="4000" dirty="0">
                <a:ea typeface="Calibri"/>
                <a:cs typeface="Calibri"/>
                <a:sym typeface="Calibri"/>
              </a:rPr>
              <a:t>The Impact of Negativity</a:t>
            </a:r>
            <a:endParaRPr sz="4000" dirty="0"/>
          </a:p>
        </p:txBody>
      </p:sp>
      <p:pic>
        <p:nvPicPr>
          <p:cNvPr id="158" name="Google Shape;158;p11" descr="http://css.smartpassiveincome.com/wp-content/uploads/2010/03/report-card1.png"/>
          <p:cNvPicPr preferRelativeResize="0"/>
          <p:nvPr/>
        </p:nvPicPr>
        <p:blipFill rotWithShape="1">
          <a:blip r:embed="rId3" cstate="hqprint">
            <a:alphaModFix/>
            <a:extLst>
              <a:ext uri="{28A0092B-C50C-407E-A947-70E740481C1C}">
                <a14:useLocalDpi xmlns:a14="http://schemas.microsoft.com/office/drawing/2010/main"/>
              </a:ext>
            </a:extLst>
          </a:blip>
          <a:srcRect/>
          <a:stretch/>
        </p:blipFill>
        <p:spPr>
          <a:xfrm>
            <a:off x="1638299" y="1593367"/>
            <a:ext cx="4747431" cy="4763155"/>
          </a:xfrm>
          <a:prstGeom prst="rect">
            <a:avLst/>
          </a:prstGeom>
          <a:noFill/>
          <a:ln>
            <a:noFill/>
          </a:ln>
        </p:spPr>
      </p:pic>
      <p:sp>
        <p:nvSpPr>
          <p:cNvPr id="159" name="Google Shape;159;p11"/>
          <p:cNvSpPr txBox="1"/>
          <p:nvPr/>
        </p:nvSpPr>
        <p:spPr>
          <a:xfrm>
            <a:off x="7772400" y="2402211"/>
            <a:ext cx="2895600" cy="35393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p>
          <a:p>
            <a:pPr lvl="0"/>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a:p>
            <a:pPr marL="0" marR="0" lvl="0" indent="0" algn="l" rtl="0">
              <a:spcBef>
                <a:spcPts val="0"/>
              </a:spcBef>
              <a:spcAft>
                <a:spcPts val="0"/>
              </a:spcAft>
              <a:buNone/>
            </a:pPr>
            <a:r>
              <a:rPr lang="en-US" sz="2800" b="1" i="1" dirty="0">
                <a:solidFill>
                  <a:schemeClr val="bg1"/>
                </a:solidFill>
                <a:latin typeface="+mj-lt"/>
                <a:ea typeface="Calibri"/>
                <a:cs typeface="Calibri"/>
                <a:sym typeface="Calibri"/>
              </a:rPr>
              <a:t>CRITICISM</a:t>
            </a:r>
            <a:endParaRPr dirty="0">
              <a:solidFill>
                <a:schemeClr val="bg1"/>
              </a:solidFill>
              <a:latin typeface="+mj-lt"/>
            </a:endParaRPr>
          </a:p>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a:p>
            <a:pPr marL="0" marR="0" lvl="0" indent="0" algn="l" rtl="0">
              <a:spcBef>
                <a:spcPts val="0"/>
              </a:spcBef>
              <a:spcAft>
                <a:spcPts val="0"/>
              </a:spcAft>
              <a:buNone/>
            </a:pPr>
            <a:r>
              <a:rPr lang="en-US" sz="2800" b="1" i="1" dirty="0">
                <a:solidFill>
                  <a:schemeClr val="bg2">
                    <a:lumMod val="75000"/>
                  </a:schemeClr>
                </a:solidFill>
                <a:latin typeface="+mj-lt"/>
                <a:ea typeface="Calibri"/>
                <a:cs typeface="Calibri"/>
                <a:sym typeface="Calibri"/>
              </a:rPr>
              <a:t>COMPLIMENT</a:t>
            </a:r>
            <a:endParaRPr dirty="0">
              <a:solidFill>
                <a:schemeClr val="bg2">
                  <a:lumMod val="75000"/>
                </a:schemeClr>
              </a:solidFill>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Effect transition="in" filter="fade">
                                      <p:cBhvr>
                                        <p:cTn id="7" dur="500"/>
                                        <p:tgtEl>
                                          <p:spTgt spid="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12"/>
          <p:cNvSpPr txBox="1"/>
          <p:nvPr/>
        </p:nvSpPr>
        <p:spPr>
          <a:xfrm>
            <a:off x="551895" y="2756024"/>
            <a:ext cx="11088209"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D2F"/>
              </a:buClr>
              <a:buSzPts val="5400"/>
              <a:buFont typeface="Calibri"/>
              <a:buNone/>
            </a:pPr>
            <a:r>
              <a:rPr lang="en-US" sz="5400" i="0" u="none" strike="noStrike" cap="none" dirty="0">
                <a:solidFill>
                  <a:schemeClr val="bg1"/>
                </a:solidFill>
                <a:latin typeface="+mj-lt"/>
                <a:ea typeface="Calibri"/>
                <a:cs typeface="Calibri"/>
                <a:sym typeface="Calibri"/>
              </a:rPr>
              <a:t>Words </a:t>
            </a:r>
            <a:r>
              <a:rPr lang="en-US" sz="5400" i="0" u="sng" strike="noStrike" cap="none" dirty="0">
                <a:solidFill>
                  <a:schemeClr val="bg1"/>
                </a:solidFill>
                <a:latin typeface="+mj-lt"/>
                <a:ea typeface="Calibri"/>
                <a:cs typeface="Calibri"/>
                <a:sym typeface="Calibri"/>
              </a:rPr>
              <a:t>INFORM/EDUCATE.</a:t>
            </a:r>
            <a:endParaRPr dirty="0">
              <a:solidFill>
                <a:schemeClr val="bg1"/>
              </a:solidFill>
              <a:latin typeface="+mj-l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3"/>
          <p:cNvSpPr txBox="1"/>
          <p:nvPr/>
        </p:nvSpPr>
        <p:spPr>
          <a:xfrm>
            <a:off x="1511423" y="1383213"/>
            <a:ext cx="9641486" cy="381638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D2F"/>
              </a:buClr>
              <a:buSzPts val="5400"/>
              <a:buFont typeface="Calibri"/>
              <a:buNone/>
            </a:pPr>
            <a:r>
              <a:rPr lang="en-US" sz="5400" b="1" i="0" u="none" strike="noStrike" cap="none" dirty="0">
                <a:solidFill>
                  <a:schemeClr val="bg1"/>
                </a:solidFill>
                <a:latin typeface="+mj-lt"/>
                <a:ea typeface="Calibri"/>
                <a:cs typeface="Calibri"/>
                <a:sym typeface="Calibri"/>
              </a:rPr>
              <a:t>Give reasons why this statement is false.</a:t>
            </a:r>
            <a:endParaRPr dirty="0">
              <a:solidFill>
                <a:schemeClr val="bg1"/>
              </a:solidFill>
              <a:latin typeface="+mj-lt"/>
            </a:endParaRPr>
          </a:p>
          <a:p>
            <a:pPr marL="0" marR="0" lvl="0" indent="0" algn="ctr" rtl="0">
              <a:lnSpc>
                <a:spcPct val="100000"/>
              </a:lnSpc>
              <a:spcBef>
                <a:spcPts val="0"/>
              </a:spcBef>
              <a:spcAft>
                <a:spcPts val="0"/>
              </a:spcAft>
              <a:buClr>
                <a:schemeClr val="dk1"/>
              </a:buClr>
              <a:buSzPts val="5400"/>
              <a:buFont typeface="Calibri"/>
              <a:buNone/>
            </a:pPr>
            <a:endParaRPr sz="5400" b="1" dirty="0">
              <a:solidFill>
                <a:schemeClr val="bg1"/>
              </a:solidFill>
              <a:latin typeface="+mj-lt"/>
              <a:ea typeface="Calibri"/>
              <a:cs typeface="Calibri"/>
              <a:sym typeface="Calibri"/>
            </a:endParaRPr>
          </a:p>
          <a:p>
            <a:pPr marL="0" marR="0" lvl="0" indent="0" algn="ctr" rtl="0">
              <a:lnSpc>
                <a:spcPct val="100000"/>
              </a:lnSpc>
              <a:spcBef>
                <a:spcPts val="0"/>
              </a:spcBef>
              <a:spcAft>
                <a:spcPts val="0"/>
              </a:spcAft>
              <a:buClr>
                <a:schemeClr val="lt1"/>
              </a:buClr>
              <a:buSzPts val="5400"/>
              <a:buFont typeface="Calibri"/>
              <a:buNone/>
            </a:pPr>
            <a:r>
              <a:rPr lang="en-US" sz="4000" dirty="0">
                <a:solidFill>
                  <a:schemeClr val="bg1"/>
                </a:solidFill>
                <a:latin typeface="Franklin Gothic Book" panose="020B0503020102020204" pitchFamily="34" charset="0"/>
                <a:ea typeface="Calibri"/>
                <a:cs typeface="Calibri"/>
                <a:sym typeface="Calibri"/>
              </a:rPr>
              <a:t>"After being married for 19 years, I know exactly what my spouse needs and wants.”</a:t>
            </a:r>
            <a:endParaRPr sz="4000" i="0" u="sng" strike="noStrike" cap="none" dirty="0">
              <a:solidFill>
                <a:schemeClr val="bg1"/>
              </a:solidFill>
              <a:latin typeface="Franklin Gothic Book" panose="020B0503020102020204" pitchFamily="34" charset="0"/>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4"/>
          <p:cNvSpPr txBox="1"/>
          <p:nvPr/>
        </p:nvSpPr>
        <p:spPr>
          <a:xfrm>
            <a:off x="0" y="2756024"/>
            <a:ext cx="1219199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D2F"/>
              </a:buClr>
              <a:buSzPts val="5400"/>
              <a:buFont typeface="Calibri"/>
              <a:buNone/>
            </a:pPr>
            <a:r>
              <a:rPr lang="en-US" sz="5400" i="0" u="none" strike="noStrike" cap="none" dirty="0">
                <a:solidFill>
                  <a:schemeClr val="bg1"/>
                </a:solidFill>
                <a:latin typeface="+mj-lt"/>
                <a:ea typeface="Calibri"/>
                <a:cs typeface="Calibri"/>
                <a:sym typeface="Calibri"/>
              </a:rPr>
              <a:t>Words are only </a:t>
            </a:r>
            <a:r>
              <a:rPr lang="en-US" sz="5400" i="0" u="sng" strike="noStrike" cap="none" dirty="0">
                <a:solidFill>
                  <a:schemeClr val="bg1"/>
                </a:solidFill>
                <a:latin typeface="+mj-lt"/>
                <a:ea typeface="Calibri"/>
                <a:cs typeface="Calibri"/>
                <a:sym typeface="Calibri"/>
              </a:rPr>
              <a:t>PART</a:t>
            </a:r>
            <a:r>
              <a:rPr lang="en-US" sz="5400" i="0" u="none" strike="noStrike" cap="none" dirty="0">
                <a:solidFill>
                  <a:schemeClr val="bg1"/>
                </a:solidFill>
                <a:latin typeface="+mj-lt"/>
                <a:ea typeface="Calibri"/>
                <a:cs typeface="Calibri"/>
                <a:sym typeface="Calibri"/>
              </a:rPr>
              <a:t> of our communication.</a:t>
            </a:r>
            <a:endParaRPr sz="5400" i="0" u="sng" strike="noStrike" cap="none" dirty="0">
              <a:solidFill>
                <a:schemeClr val="bg1"/>
              </a:solidFill>
              <a:latin typeface="+mj-lt"/>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5"/>
          <p:cNvSpPr txBox="1"/>
          <p:nvPr/>
        </p:nvSpPr>
        <p:spPr>
          <a:xfrm>
            <a:off x="1" y="2019177"/>
            <a:ext cx="12191999" cy="258532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D2F"/>
              </a:buClr>
              <a:buSzPts val="5400"/>
              <a:buFont typeface="Calibri"/>
              <a:buNone/>
            </a:pPr>
            <a:r>
              <a:rPr lang="en-US" sz="5400" b="1" i="0" u="none" strike="noStrike" cap="none" dirty="0">
                <a:solidFill>
                  <a:schemeClr val="bg1"/>
                </a:solidFill>
                <a:latin typeface="+mj-lt"/>
                <a:ea typeface="Calibri"/>
                <a:cs typeface="Calibri"/>
                <a:sym typeface="Calibri"/>
              </a:rPr>
              <a:t>My greater goal is to better </a:t>
            </a:r>
            <a:endParaRPr dirty="0">
              <a:solidFill>
                <a:schemeClr val="bg1"/>
              </a:solidFill>
              <a:latin typeface="+mj-lt"/>
            </a:endParaRPr>
          </a:p>
          <a:p>
            <a:pPr marL="0" marR="0" lvl="0" indent="0" algn="ctr" rtl="0">
              <a:lnSpc>
                <a:spcPct val="100000"/>
              </a:lnSpc>
              <a:spcBef>
                <a:spcPts val="0"/>
              </a:spcBef>
              <a:spcAft>
                <a:spcPts val="0"/>
              </a:spcAft>
              <a:buClr>
                <a:srgbClr val="FFCD2F"/>
              </a:buClr>
              <a:buSzPts val="5400"/>
              <a:buFont typeface="Calibri"/>
              <a:buNone/>
            </a:pPr>
            <a:r>
              <a:rPr lang="en-US" sz="5400" b="1" i="0" u="sng" strike="noStrike" cap="none" dirty="0">
                <a:solidFill>
                  <a:schemeClr val="bg1"/>
                </a:solidFill>
                <a:latin typeface="+mj-lt"/>
                <a:ea typeface="Calibri"/>
                <a:cs typeface="Calibri"/>
                <a:sym typeface="Calibri"/>
              </a:rPr>
              <a:t>UNDERSTAND</a:t>
            </a:r>
            <a:r>
              <a:rPr lang="en-US" sz="5400" b="1" i="0" u="none" strike="noStrike" cap="none" dirty="0">
                <a:solidFill>
                  <a:schemeClr val="bg1"/>
                </a:solidFill>
                <a:latin typeface="+mj-lt"/>
                <a:ea typeface="Calibri"/>
                <a:cs typeface="Calibri"/>
                <a:sym typeface="Calibri"/>
              </a:rPr>
              <a:t> my spouse </a:t>
            </a:r>
            <a:endParaRPr dirty="0">
              <a:solidFill>
                <a:schemeClr val="bg1"/>
              </a:solidFill>
              <a:latin typeface="+mj-lt"/>
            </a:endParaRPr>
          </a:p>
          <a:p>
            <a:pPr marL="0" marR="0" lvl="0" indent="0" algn="ctr" rtl="0">
              <a:lnSpc>
                <a:spcPct val="100000"/>
              </a:lnSpc>
              <a:spcBef>
                <a:spcPts val="0"/>
              </a:spcBef>
              <a:spcAft>
                <a:spcPts val="0"/>
              </a:spcAft>
              <a:buClr>
                <a:srgbClr val="FFCD2F"/>
              </a:buClr>
              <a:buSzPts val="5400"/>
              <a:buFont typeface="Calibri"/>
              <a:buNone/>
            </a:pPr>
            <a:r>
              <a:rPr lang="en-US" sz="5400" b="1" i="0" u="none" strike="noStrike" cap="none" dirty="0">
                <a:solidFill>
                  <a:schemeClr val="bg1"/>
                </a:solidFill>
                <a:latin typeface="+mj-lt"/>
                <a:ea typeface="Calibri"/>
                <a:cs typeface="Calibri"/>
                <a:sym typeface="Calibri"/>
              </a:rPr>
              <a:t>rather than to be </a:t>
            </a:r>
            <a:r>
              <a:rPr lang="en-US" sz="5400" b="1" i="0" u="sng" strike="noStrike" cap="none" dirty="0">
                <a:solidFill>
                  <a:schemeClr val="bg1"/>
                </a:solidFill>
                <a:latin typeface="+mj-lt"/>
                <a:ea typeface="Calibri"/>
                <a:cs typeface="Calibri"/>
                <a:sym typeface="Calibri"/>
              </a:rPr>
              <a:t>UNDERSTOOD</a:t>
            </a:r>
            <a:r>
              <a:rPr lang="en-US" sz="5400" b="1" i="0" strike="noStrike" cap="none" dirty="0">
                <a:solidFill>
                  <a:schemeClr val="bg1"/>
                </a:solidFill>
                <a:latin typeface="+mj-lt"/>
                <a:ea typeface="Calibri"/>
                <a:cs typeface="Calibri"/>
                <a:sym typeface="Calibri"/>
              </a:rPr>
              <a:t>.</a:t>
            </a:r>
            <a:endParaRPr dirty="0">
              <a:solidFill>
                <a:schemeClr val="bg1"/>
              </a:solidFill>
              <a:latin typeface="+mj-l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p:nvPr/>
        </p:nvSpPr>
        <p:spPr>
          <a:xfrm>
            <a:off x="1" y="2303263"/>
            <a:ext cx="12191999" cy="1754326"/>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CD2F"/>
              </a:buClr>
              <a:buSzPts val="5400"/>
              <a:buFont typeface="Calibri"/>
              <a:buNone/>
            </a:pPr>
            <a:r>
              <a:rPr lang="en-US" sz="5400" b="1" i="0" u="none" strike="noStrike" cap="none" dirty="0">
                <a:solidFill>
                  <a:schemeClr val="bg1"/>
                </a:solidFill>
                <a:latin typeface="+mj-lt"/>
                <a:ea typeface="Calibri"/>
                <a:cs typeface="Calibri"/>
                <a:sym typeface="Calibri"/>
              </a:rPr>
              <a:t>I can improve my communication </a:t>
            </a:r>
            <a:endParaRPr dirty="0">
              <a:solidFill>
                <a:schemeClr val="bg1"/>
              </a:solidFill>
              <a:latin typeface="+mj-lt"/>
            </a:endParaRPr>
          </a:p>
          <a:p>
            <a:pPr marL="0" marR="0" lvl="0" indent="0" algn="ctr" rtl="0">
              <a:lnSpc>
                <a:spcPct val="100000"/>
              </a:lnSpc>
              <a:spcBef>
                <a:spcPts val="0"/>
              </a:spcBef>
              <a:spcAft>
                <a:spcPts val="0"/>
              </a:spcAft>
              <a:buClr>
                <a:srgbClr val="FFCD2F"/>
              </a:buClr>
              <a:buSzPts val="5400"/>
              <a:buFont typeface="Calibri"/>
              <a:buNone/>
            </a:pPr>
            <a:r>
              <a:rPr lang="en-US" sz="5400" b="1" i="0" u="none" strike="noStrike" cap="none" dirty="0">
                <a:solidFill>
                  <a:schemeClr val="bg1"/>
                </a:solidFill>
                <a:latin typeface="+mj-lt"/>
                <a:ea typeface="Calibri"/>
                <a:cs typeface="Calibri"/>
                <a:sym typeface="Calibri"/>
              </a:rPr>
              <a:t>by becoming a better </a:t>
            </a:r>
            <a:r>
              <a:rPr lang="en-US" sz="5400" b="1" i="0" u="sng" strike="noStrike" cap="none" dirty="0">
                <a:solidFill>
                  <a:schemeClr val="bg1"/>
                </a:solidFill>
                <a:latin typeface="+mj-lt"/>
                <a:ea typeface="Calibri"/>
                <a:cs typeface="Calibri"/>
                <a:sym typeface="Calibri"/>
              </a:rPr>
              <a:t>LISTENER</a:t>
            </a:r>
            <a:r>
              <a:rPr lang="en-US" sz="5400" b="1" i="0" strike="noStrike" cap="none" dirty="0">
                <a:solidFill>
                  <a:schemeClr val="bg1"/>
                </a:solidFill>
                <a:latin typeface="+mj-lt"/>
                <a:ea typeface="Calibri"/>
                <a:cs typeface="Calibri"/>
                <a:sym typeface="Calibri"/>
              </a:rPr>
              <a:t>.</a:t>
            </a:r>
            <a:endParaRPr dirty="0">
              <a:solidFill>
                <a:schemeClr val="bg1"/>
              </a:solidFill>
              <a:latin typeface="+mj-l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7"/>
          <p:cNvSpPr txBox="1"/>
          <p:nvPr/>
        </p:nvSpPr>
        <p:spPr>
          <a:xfrm>
            <a:off x="2682536" y="2551837"/>
            <a:ext cx="682692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Committed to be</a:t>
            </a:r>
            <a:endParaRPr dirty="0">
              <a:solidFill>
                <a:schemeClr val="bg1"/>
              </a:solidFill>
              <a:latin typeface="+mj-lt"/>
            </a:endParaRPr>
          </a:p>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CONSIDERATE</a:t>
            </a:r>
            <a:endParaRPr dirty="0">
              <a:solidFill>
                <a:schemeClr val="bg1"/>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8"/>
          <p:cNvSpPr txBox="1"/>
          <p:nvPr/>
        </p:nvSpPr>
        <p:spPr>
          <a:xfrm>
            <a:off x="2682536" y="2551837"/>
            <a:ext cx="682692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Committed to be</a:t>
            </a:r>
            <a:endParaRPr dirty="0">
              <a:solidFill>
                <a:schemeClr val="bg1"/>
              </a:solidFill>
              <a:latin typeface="+mj-lt"/>
            </a:endParaRPr>
          </a:p>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CHRIST-LIKE</a:t>
            </a:r>
            <a:endParaRPr dirty="0">
              <a:solidFill>
                <a:schemeClr val="bg1"/>
              </a:solidFill>
              <a:latin typeface="+mj-l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ring on a book&#10;&#10;Description automatically generated with low confidence">
            <a:extLst>
              <a:ext uri="{FF2B5EF4-FFF2-40B4-BE49-F238E27FC236}">
                <a16:creationId xmlns:a16="http://schemas.microsoft.com/office/drawing/2014/main" id="{64C8E2FC-11C7-2143-7BA7-F16680A4D12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265609"/>
            <a:ext cx="12192000" cy="8123609"/>
          </a:xfrm>
          <a:prstGeom prst="rect">
            <a:avLst/>
          </a:prstGeom>
        </p:spPr>
      </p:pic>
    </p:spTree>
    <p:extLst>
      <p:ext uri="{BB962C8B-B14F-4D97-AF65-F5344CB8AC3E}">
        <p14:creationId xmlns:p14="http://schemas.microsoft.com/office/powerpoint/2010/main" val="22757771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p:nvPr/>
        </p:nvSpPr>
        <p:spPr>
          <a:xfrm>
            <a:off x="1125444" y="826431"/>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bg1"/>
                </a:solidFill>
                <a:latin typeface="+mj-lt"/>
                <a:ea typeface="Calibri"/>
                <a:cs typeface="Calibri"/>
                <a:sym typeface="Calibri"/>
              </a:rPr>
              <a:t>I AM DEARLY LOVED by GOD.</a:t>
            </a:r>
            <a:endParaRPr dirty="0">
              <a:solidFill>
                <a:schemeClr val="bg1"/>
              </a:solidFill>
              <a:latin typeface="+mj-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Google Shape;204;p20"/>
          <p:cNvPicPr preferRelativeResize="0"/>
          <p:nvPr/>
        </p:nvPicPr>
        <p:blipFill>
          <a:blip r:embed="rId3">
            <a:extLst>
              <a:ext uri="{28A0092B-C50C-407E-A947-70E740481C1C}">
                <a14:useLocalDpi xmlns:a14="http://schemas.microsoft.com/office/drawing/2010/main"/>
              </a:ext>
            </a:extLst>
          </a:blip>
          <a:srcRect/>
          <a:stretch/>
        </p:blipFill>
        <p:spPr>
          <a:xfrm>
            <a:off x="-210240" y="-2432910"/>
            <a:ext cx="14605113" cy="9609565"/>
          </a:xfrm>
          <a:prstGeom prst="rect">
            <a:avLst/>
          </a:prstGeom>
          <a:noFill/>
          <a:ln>
            <a:noFill/>
          </a:ln>
        </p:spPr>
      </p:pic>
      <p:sp>
        <p:nvSpPr>
          <p:cNvPr id="205" name="Google Shape;205;p20"/>
          <p:cNvSpPr txBox="1"/>
          <p:nvPr/>
        </p:nvSpPr>
        <p:spPr>
          <a:xfrm>
            <a:off x="717451" y="1205345"/>
            <a:ext cx="5614075" cy="144650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dirty="0">
                <a:solidFill>
                  <a:schemeClr val="bg1"/>
                </a:solidFill>
                <a:effectLst>
                  <a:outerShdw blurRad="50800" dist="38100" dir="5400000" algn="t" rotWithShape="0">
                    <a:prstClr val="black">
                      <a:alpha val="40000"/>
                    </a:prstClr>
                  </a:outerShdw>
                </a:effectLst>
                <a:latin typeface="+mj-lt"/>
                <a:ea typeface="Calibri"/>
                <a:cs typeface="Calibri"/>
                <a:sym typeface="Calibri"/>
              </a:rPr>
              <a:t>When I speak and act more like Christ, I am</a:t>
            </a:r>
            <a:endParaRPr dirty="0">
              <a:solidFill>
                <a:schemeClr val="bg1"/>
              </a:solidFill>
              <a:effectLst>
                <a:outerShdw blurRad="50800" dist="38100" dir="5400000" algn="t" rotWithShape="0">
                  <a:prstClr val="black">
                    <a:alpha val="40000"/>
                  </a:prstClr>
                </a:outerShdw>
              </a:effectLst>
              <a:latin typeface="+mj-lt"/>
            </a:endParaRPr>
          </a:p>
        </p:txBody>
      </p:sp>
      <p:sp>
        <p:nvSpPr>
          <p:cNvPr id="206" name="Google Shape;206;p20"/>
          <p:cNvSpPr txBox="1"/>
          <p:nvPr/>
        </p:nvSpPr>
        <p:spPr>
          <a:xfrm>
            <a:off x="1094829" y="2964371"/>
            <a:ext cx="431899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bg1"/>
                </a:solidFill>
                <a:effectLst>
                  <a:outerShdw blurRad="50800" dist="38100" dir="5400000" algn="t" rotWithShape="0">
                    <a:prstClr val="black">
                      <a:alpha val="40000"/>
                    </a:prstClr>
                  </a:outerShdw>
                </a:effectLst>
                <a:latin typeface="Franklin Gothic Book" panose="020B0503020102020204" pitchFamily="34" charset="0"/>
                <a:ea typeface="Calibri"/>
                <a:cs typeface="Calibri"/>
                <a:sym typeface="Calibri"/>
              </a:rPr>
              <a:t>Honoring Christ</a:t>
            </a:r>
            <a:endParaRPr dirty="0">
              <a:solidFill>
                <a:schemeClr val="bg1"/>
              </a:solidFill>
              <a:effectLst>
                <a:outerShdw blurRad="50800" dist="38100" dir="5400000" algn="t" rotWithShape="0">
                  <a:prstClr val="black">
                    <a:alpha val="40000"/>
                  </a:prstClr>
                </a:outerShdw>
              </a:effectLst>
              <a:latin typeface="Franklin Gothic Book" panose="020B0503020102020204" pitchFamily="34" charset="0"/>
            </a:endParaRPr>
          </a:p>
        </p:txBody>
      </p:sp>
      <p:sp>
        <p:nvSpPr>
          <p:cNvPr id="207" name="Google Shape;207;p20"/>
          <p:cNvSpPr txBox="1"/>
          <p:nvPr/>
        </p:nvSpPr>
        <p:spPr>
          <a:xfrm>
            <a:off x="1094829" y="3935053"/>
            <a:ext cx="431899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bg1"/>
                </a:solidFill>
                <a:effectLst>
                  <a:outerShdw blurRad="50800" dist="38100" dir="5400000" algn="t" rotWithShape="0">
                    <a:prstClr val="black">
                      <a:alpha val="40000"/>
                    </a:prstClr>
                  </a:outerShdw>
                </a:effectLst>
                <a:latin typeface="Franklin Gothic Book" panose="020B0503020102020204" pitchFamily="34" charset="0"/>
                <a:ea typeface="Calibri"/>
                <a:cs typeface="Calibri"/>
                <a:sym typeface="Calibri"/>
              </a:rPr>
              <a:t>Honoring Spouse</a:t>
            </a:r>
            <a:endParaRPr dirty="0">
              <a:solidFill>
                <a:schemeClr val="bg1"/>
              </a:solidFill>
              <a:effectLst>
                <a:outerShdw blurRad="50800" dist="38100" dir="5400000" algn="t" rotWithShape="0">
                  <a:prstClr val="black">
                    <a:alpha val="40000"/>
                  </a:prstClr>
                </a:outerShdw>
              </a:effectLst>
              <a:latin typeface="Franklin Gothic Book" panose="020B0503020102020204" pitchFamily="34" charset="0"/>
            </a:endParaRPr>
          </a:p>
        </p:txBody>
      </p:sp>
      <p:sp>
        <p:nvSpPr>
          <p:cNvPr id="208" name="Google Shape;208;p20"/>
          <p:cNvSpPr txBox="1"/>
          <p:nvPr/>
        </p:nvSpPr>
        <p:spPr>
          <a:xfrm>
            <a:off x="1094829" y="4883214"/>
            <a:ext cx="4318993"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400" b="1" dirty="0">
                <a:solidFill>
                  <a:schemeClr val="bg1"/>
                </a:solidFill>
                <a:effectLst>
                  <a:outerShdw blurRad="50800" dist="38100" dir="5400000" algn="t" rotWithShape="0">
                    <a:prstClr val="black">
                      <a:alpha val="40000"/>
                    </a:prstClr>
                  </a:outerShdw>
                </a:effectLst>
                <a:latin typeface="Franklin Gothic Book" panose="020B0503020102020204" pitchFamily="34" charset="0"/>
                <a:ea typeface="Calibri"/>
                <a:cs typeface="Calibri"/>
                <a:sym typeface="Calibri"/>
              </a:rPr>
              <a:t>Touching Heart</a:t>
            </a:r>
            <a:endParaRPr dirty="0">
              <a:solidFill>
                <a:schemeClr val="bg1"/>
              </a:solidFill>
              <a:effectLst>
                <a:outerShdw blurRad="50800" dist="38100" dir="5400000" algn="t" rotWithShape="0">
                  <a:prstClr val="black">
                    <a:alpha val="40000"/>
                  </a:prstClr>
                </a:outerShdw>
              </a:effectLst>
              <a:latin typeface="Franklin Gothic Book" panose="020B05030201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7"/>
                                        </p:tgtEl>
                                        <p:attrNameLst>
                                          <p:attrName>style.visibility</p:attrName>
                                        </p:attrNameLst>
                                      </p:cBhvr>
                                      <p:to>
                                        <p:strVal val="visible"/>
                                      </p:to>
                                    </p:set>
                                    <p:animEffect transition="in" filter="fade">
                                      <p:cBhvr>
                                        <p:cTn id="12" dur="500"/>
                                        <p:tgtEl>
                                          <p:spTgt spid="20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gtEl>
                                        <p:attrNameLst>
                                          <p:attrName>style.visibility</p:attrName>
                                        </p:attrNameLst>
                                      </p:cBhvr>
                                      <p:to>
                                        <p:strVal val="visible"/>
                                      </p:to>
                                    </p:set>
                                    <p:animEffect transition="in" filter="fade">
                                      <p:cBhvr>
                                        <p:cTn id="17" dur="500"/>
                                        <p:tgtEl>
                                          <p:spTgt spid="2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3"/>
          <p:cNvSpPr txBox="1"/>
          <p:nvPr/>
        </p:nvSpPr>
        <p:spPr>
          <a:xfrm>
            <a:off x="7609641" y="4981853"/>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1"/>
                </a:solidFill>
                <a:latin typeface="+mj-lt"/>
                <a:ea typeface="Calibri"/>
                <a:cs typeface="Calibri"/>
                <a:sym typeface="Calibri"/>
              </a:rPr>
              <a:t>I AM a </a:t>
            </a:r>
            <a:endParaRPr dirty="0">
              <a:solidFill>
                <a:schemeClr val="bg1"/>
              </a:solidFill>
              <a:latin typeface="+mj-lt"/>
            </a:endParaRPr>
          </a:p>
          <a:p>
            <a:pPr marL="0" marR="0" lvl="0" indent="0" algn="l" rtl="0">
              <a:spcBef>
                <a:spcPts val="0"/>
              </a:spcBef>
              <a:spcAft>
                <a:spcPts val="0"/>
              </a:spcAft>
              <a:buNone/>
            </a:pPr>
            <a:r>
              <a:rPr lang="en-US" sz="4000" b="1" dirty="0">
                <a:solidFill>
                  <a:schemeClr val="bg1"/>
                </a:solidFill>
                <a:latin typeface="+mj-lt"/>
                <a:ea typeface="Calibri"/>
                <a:cs typeface="Calibri"/>
                <a:sym typeface="Calibri"/>
              </a:rPr>
              <a:t>CHILD of GOD.</a:t>
            </a:r>
            <a:endParaRPr dirty="0">
              <a:solidFill>
                <a:schemeClr val="bg1"/>
              </a:solidFill>
              <a:latin typeface="+mj-lt"/>
            </a:endParaRPr>
          </a:p>
        </p:txBody>
      </p:sp>
      <p:sp>
        <p:nvSpPr>
          <p:cNvPr id="3" name="Google Shape;95;p2">
            <a:extLst>
              <a:ext uri="{FF2B5EF4-FFF2-40B4-BE49-F238E27FC236}">
                <a16:creationId xmlns:a16="http://schemas.microsoft.com/office/drawing/2014/main" id="{CD55C670-4ACB-D945-8F1C-FDE96E94F0FA}"/>
              </a:ext>
            </a:extLst>
          </p:cNvPr>
          <p:cNvSpPr txBox="1"/>
          <p:nvPr/>
        </p:nvSpPr>
        <p:spPr>
          <a:xfrm>
            <a:off x="1125444" y="826431"/>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dirty="0">
                <a:solidFill>
                  <a:schemeClr val="bg2">
                    <a:lumMod val="75000"/>
                  </a:schemeClr>
                </a:solidFill>
                <a:latin typeface="+mj-lt"/>
                <a:ea typeface="Calibri"/>
                <a:cs typeface="Calibri"/>
                <a:sym typeface="Calibri"/>
              </a:rPr>
              <a:t>I AM DEARLY LOVED by GOD.</a:t>
            </a:r>
            <a:endParaRPr dirty="0">
              <a:solidFill>
                <a:schemeClr val="bg2">
                  <a:lumMod val="75000"/>
                </a:schemeClr>
              </a:solidFill>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p:nvPr/>
        </p:nvSpPr>
        <p:spPr>
          <a:xfrm>
            <a:off x="1269505" y="914400"/>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DEARLY LOVED by GOD.</a:t>
            </a:r>
            <a:endParaRPr dirty="0">
              <a:solidFill>
                <a:schemeClr val="bg2">
                  <a:lumMod val="75000"/>
                </a:schemeClr>
              </a:solidFill>
              <a:latin typeface="+mj-lt"/>
            </a:endParaRPr>
          </a:p>
        </p:txBody>
      </p:sp>
      <p:sp>
        <p:nvSpPr>
          <p:cNvPr id="107" name="Google Shape;107;p4"/>
          <p:cNvSpPr txBox="1"/>
          <p:nvPr/>
        </p:nvSpPr>
        <p:spPr>
          <a:xfrm>
            <a:off x="7609641" y="4981853"/>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a</a:t>
            </a:r>
            <a:endParaRPr dirty="0">
              <a:solidFill>
                <a:schemeClr val="bg2">
                  <a:lumMod val="75000"/>
                </a:schemeClr>
              </a:solidFill>
              <a:latin typeface="+mj-lt"/>
            </a:endParaRPr>
          </a:p>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CHILD of GOD.</a:t>
            </a:r>
            <a:endParaRPr dirty="0">
              <a:solidFill>
                <a:schemeClr val="bg2">
                  <a:lumMod val="75000"/>
                </a:schemeClr>
              </a:solidFill>
              <a:latin typeface="+mj-lt"/>
            </a:endParaRPr>
          </a:p>
        </p:txBody>
      </p:sp>
      <p:sp>
        <p:nvSpPr>
          <p:cNvPr id="108" name="Google Shape;108;p4"/>
          <p:cNvSpPr txBox="1"/>
          <p:nvPr/>
        </p:nvSpPr>
        <p:spPr>
          <a:xfrm>
            <a:off x="2106965" y="3722704"/>
            <a:ext cx="34770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1"/>
                </a:solidFill>
                <a:latin typeface="+mj-lt"/>
                <a:ea typeface="Calibri"/>
                <a:cs typeface="Calibri"/>
                <a:sym typeface="Calibri"/>
              </a:rPr>
              <a:t>I AM a SINNER but FORGIVEN.</a:t>
            </a:r>
            <a:endParaRPr dirty="0">
              <a:solidFill>
                <a:schemeClr val="bg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5"/>
          <p:cNvSpPr txBox="1"/>
          <p:nvPr/>
        </p:nvSpPr>
        <p:spPr>
          <a:xfrm>
            <a:off x="1269505" y="914400"/>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DEARLY LOVED by GOD.</a:t>
            </a:r>
            <a:endParaRPr dirty="0">
              <a:solidFill>
                <a:schemeClr val="bg2">
                  <a:lumMod val="75000"/>
                </a:schemeClr>
              </a:solidFill>
              <a:latin typeface="+mj-lt"/>
            </a:endParaRPr>
          </a:p>
        </p:txBody>
      </p:sp>
      <p:sp>
        <p:nvSpPr>
          <p:cNvPr id="114" name="Google Shape;114;p5"/>
          <p:cNvSpPr txBox="1"/>
          <p:nvPr/>
        </p:nvSpPr>
        <p:spPr>
          <a:xfrm>
            <a:off x="7600214" y="4935687"/>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a</a:t>
            </a:r>
            <a:endParaRPr dirty="0">
              <a:solidFill>
                <a:schemeClr val="bg2">
                  <a:lumMod val="75000"/>
                </a:schemeClr>
              </a:solidFill>
              <a:latin typeface="+mj-lt"/>
            </a:endParaRPr>
          </a:p>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CHILD of GOD.</a:t>
            </a:r>
            <a:endParaRPr dirty="0">
              <a:solidFill>
                <a:schemeClr val="bg2">
                  <a:lumMod val="75000"/>
                </a:schemeClr>
              </a:solidFill>
              <a:latin typeface="+mj-lt"/>
            </a:endParaRPr>
          </a:p>
        </p:txBody>
      </p:sp>
      <p:sp>
        <p:nvSpPr>
          <p:cNvPr id="115" name="Google Shape;115;p5"/>
          <p:cNvSpPr txBox="1"/>
          <p:nvPr/>
        </p:nvSpPr>
        <p:spPr>
          <a:xfrm>
            <a:off x="2106964" y="3722704"/>
            <a:ext cx="3379435"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a SINNER but FORGIVEN.</a:t>
            </a:r>
            <a:endParaRPr dirty="0">
              <a:solidFill>
                <a:schemeClr val="bg2">
                  <a:lumMod val="75000"/>
                </a:schemeClr>
              </a:solidFill>
              <a:latin typeface="+mj-lt"/>
            </a:endParaRPr>
          </a:p>
        </p:txBody>
      </p:sp>
      <p:sp>
        <p:nvSpPr>
          <p:cNvPr id="116" name="Google Shape;116;p5"/>
          <p:cNvSpPr txBox="1"/>
          <p:nvPr/>
        </p:nvSpPr>
        <p:spPr>
          <a:xfrm>
            <a:off x="6096000" y="598874"/>
            <a:ext cx="5721661"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1"/>
                </a:solidFill>
                <a:latin typeface="+mj-lt"/>
                <a:ea typeface="Calibri"/>
                <a:cs typeface="Calibri"/>
                <a:sym typeface="Calibri"/>
              </a:rPr>
              <a:t>I HAVE GOOD/BAD DAYS, but I ALWAYS WEAR the RIGHTEOUSNESS of CHRIST in MY BAPTISM.</a:t>
            </a:r>
            <a:endParaRPr dirty="0">
              <a:solidFill>
                <a:schemeClr val="bg1"/>
              </a:solidFill>
              <a:latin typeface="+mj-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6"/>
          <p:cNvSpPr txBox="1"/>
          <p:nvPr/>
        </p:nvSpPr>
        <p:spPr>
          <a:xfrm>
            <a:off x="1269505" y="914400"/>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DEARLY LOVED by GOD.</a:t>
            </a:r>
            <a:endParaRPr dirty="0">
              <a:solidFill>
                <a:schemeClr val="bg2">
                  <a:lumMod val="75000"/>
                </a:schemeClr>
              </a:solidFill>
              <a:latin typeface="+mj-lt"/>
            </a:endParaRPr>
          </a:p>
        </p:txBody>
      </p:sp>
      <p:sp>
        <p:nvSpPr>
          <p:cNvPr id="122" name="Google Shape;122;p6"/>
          <p:cNvSpPr txBox="1"/>
          <p:nvPr/>
        </p:nvSpPr>
        <p:spPr>
          <a:xfrm>
            <a:off x="7609641" y="4981853"/>
            <a:ext cx="3781889" cy="13234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a </a:t>
            </a:r>
            <a:endParaRPr dirty="0">
              <a:solidFill>
                <a:schemeClr val="bg2">
                  <a:lumMod val="75000"/>
                </a:schemeClr>
              </a:solidFill>
              <a:latin typeface="+mj-lt"/>
            </a:endParaRPr>
          </a:p>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CHILD of GOD.</a:t>
            </a:r>
            <a:endParaRPr dirty="0">
              <a:solidFill>
                <a:schemeClr val="bg2">
                  <a:lumMod val="75000"/>
                </a:schemeClr>
              </a:solidFill>
              <a:latin typeface="+mj-lt"/>
            </a:endParaRPr>
          </a:p>
        </p:txBody>
      </p:sp>
      <p:sp>
        <p:nvSpPr>
          <p:cNvPr id="123" name="Google Shape;123;p6"/>
          <p:cNvSpPr txBox="1"/>
          <p:nvPr/>
        </p:nvSpPr>
        <p:spPr>
          <a:xfrm>
            <a:off x="2106965" y="3722704"/>
            <a:ext cx="3352802"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AM a SINNER but FORGIVEN.</a:t>
            </a:r>
            <a:endParaRPr dirty="0">
              <a:solidFill>
                <a:schemeClr val="bg2">
                  <a:lumMod val="75000"/>
                </a:schemeClr>
              </a:solidFill>
              <a:latin typeface="+mj-lt"/>
            </a:endParaRPr>
          </a:p>
        </p:txBody>
      </p:sp>
      <p:sp>
        <p:nvSpPr>
          <p:cNvPr id="124" name="Google Shape;124;p6"/>
          <p:cNvSpPr txBox="1"/>
          <p:nvPr/>
        </p:nvSpPr>
        <p:spPr>
          <a:xfrm>
            <a:off x="6156531" y="598874"/>
            <a:ext cx="5721661" cy="255454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2">
                    <a:lumMod val="75000"/>
                  </a:schemeClr>
                </a:solidFill>
                <a:latin typeface="+mj-lt"/>
                <a:ea typeface="Calibri"/>
                <a:cs typeface="Calibri"/>
                <a:sym typeface="Calibri"/>
              </a:rPr>
              <a:t>I HAVE GOOD/BAD DAYS, but I ALWAYS WEAR the RIGHTEOUSNESS of CHRIST in MY BAPTISM.</a:t>
            </a:r>
            <a:endParaRPr dirty="0">
              <a:solidFill>
                <a:schemeClr val="bg2">
                  <a:lumMod val="75000"/>
                </a:schemeClr>
              </a:solidFill>
              <a:latin typeface="+mj-lt"/>
            </a:endParaRPr>
          </a:p>
        </p:txBody>
      </p:sp>
      <p:sp>
        <p:nvSpPr>
          <p:cNvPr id="125" name="Google Shape;125;p6"/>
          <p:cNvSpPr txBox="1"/>
          <p:nvPr/>
        </p:nvSpPr>
        <p:spPr>
          <a:xfrm>
            <a:off x="480500" y="5689739"/>
            <a:ext cx="3252930"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000" b="1" dirty="0">
                <a:solidFill>
                  <a:schemeClr val="bg1"/>
                </a:solidFill>
                <a:latin typeface="+mj-lt"/>
                <a:ea typeface="Calibri"/>
                <a:cs typeface="Calibri"/>
                <a:sym typeface="Calibri"/>
              </a:rPr>
              <a:t>I AM an HEIR.</a:t>
            </a:r>
            <a:endParaRPr dirty="0">
              <a:solidFill>
                <a:schemeClr val="bg1"/>
              </a:solidFill>
              <a:latin typeface="+mj-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7"/>
          <p:cNvSpPr txBox="1"/>
          <p:nvPr/>
        </p:nvSpPr>
        <p:spPr>
          <a:xfrm>
            <a:off x="2682536" y="2551837"/>
            <a:ext cx="6826928" cy="175432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Committed to </a:t>
            </a:r>
            <a:endParaRPr dirty="0">
              <a:solidFill>
                <a:schemeClr val="bg1"/>
              </a:solidFill>
              <a:latin typeface="+mj-lt"/>
            </a:endParaRPr>
          </a:p>
          <a:p>
            <a:pPr marL="0" marR="0" lvl="0" indent="0" algn="ctr" rtl="0">
              <a:spcBef>
                <a:spcPts val="0"/>
              </a:spcBef>
              <a:spcAft>
                <a:spcPts val="0"/>
              </a:spcAft>
              <a:buNone/>
            </a:pPr>
            <a:r>
              <a:rPr lang="en-US" sz="5400" b="1" dirty="0">
                <a:solidFill>
                  <a:schemeClr val="bg1"/>
                </a:solidFill>
                <a:latin typeface="+mj-lt"/>
                <a:ea typeface="Calibri"/>
                <a:cs typeface="Calibri"/>
                <a:sym typeface="Calibri"/>
              </a:rPr>
              <a:t>COMMUNICATE</a:t>
            </a:r>
            <a:endParaRPr dirty="0">
              <a:solidFill>
                <a:schemeClr val="bg1"/>
              </a:solidFill>
              <a:latin typeface="+mj-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8"/>
          <p:cNvSpPr txBox="1">
            <a:spLocks noGrp="1"/>
          </p:cNvSpPr>
          <p:nvPr>
            <p:ph type="title"/>
          </p:nvPr>
        </p:nvSpPr>
        <p:spPr>
          <a:xfrm>
            <a:off x="5676123" y="873620"/>
            <a:ext cx="24384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EC200"/>
              </a:buClr>
              <a:buSzPts val="3600"/>
              <a:buFont typeface="Calibri"/>
              <a:buNone/>
            </a:pPr>
            <a:r>
              <a:rPr lang="en-US" sz="3600" i="1" dirty="0">
                <a:ea typeface="Calibri"/>
                <a:cs typeface="Calibri"/>
                <a:sym typeface="Calibri"/>
              </a:rPr>
              <a:t>John says…</a:t>
            </a:r>
            <a:endParaRPr dirty="0"/>
          </a:p>
        </p:txBody>
      </p:sp>
      <p:sp>
        <p:nvSpPr>
          <p:cNvPr id="137" name="Google Shape;137;p8"/>
          <p:cNvSpPr txBox="1"/>
          <p:nvPr/>
        </p:nvSpPr>
        <p:spPr>
          <a:xfrm>
            <a:off x="5889007" y="2365347"/>
            <a:ext cx="4815660" cy="301617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3000" dirty="0">
                <a:solidFill>
                  <a:schemeClr val="lt1"/>
                </a:solidFill>
                <a:latin typeface="Franklin Gothic Book" panose="020B0503020102020204" pitchFamily="34" charset="0"/>
                <a:ea typeface="Calibri"/>
                <a:cs typeface="Calibri"/>
                <a:sym typeface="Calibri"/>
              </a:rPr>
              <a:t>“Real men don’t apologize.”</a:t>
            </a:r>
            <a:endParaRPr sz="3000" dirty="0">
              <a:latin typeface="Franklin Gothic Book" panose="020B0503020102020204" pitchFamily="34" charset="0"/>
            </a:endParaRPr>
          </a:p>
          <a:p>
            <a:pPr marL="0" marR="0" lvl="0" indent="0" algn="r" rtl="0">
              <a:spcBef>
                <a:spcPts val="0"/>
              </a:spcBef>
              <a:spcAft>
                <a:spcPts val="0"/>
              </a:spcAft>
              <a:buNone/>
            </a:pPr>
            <a:r>
              <a:rPr lang="en-US" sz="2000" i="1" dirty="0">
                <a:solidFill>
                  <a:schemeClr val="lt1"/>
                </a:solidFill>
                <a:latin typeface="+mj-lt"/>
                <a:ea typeface="Calibri"/>
                <a:cs typeface="Calibri"/>
                <a:sym typeface="Calibri"/>
              </a:rPr>
              <a:t>True Grit</a:t>
            </a:r>
            <a:endParaRPr sz="2000" dirty="0">
              <a:latin typeface="+mj-lt"/>
            </a:endParaRPr>
          </a:p>
          <a:p>
            <a:pPr marL="0" marR="0" lvl="0" indent="0" rtl="0">
              <a:spcBef>
                <a:spcPts val="0"/>
              </a:spcBef>
              <a:spcAft>
                <a:spcPts val="0"/>
              </a:spcAft>
              <a:buNone/>
            </a:pPr>
            <a:endParaRPr lang="en-US" sz="3000" b="1" dirty="0">
              <a:solidFill>
                <a:schemeClr val="lt1"/>
              </a:solidFill>
              <a:latin typeface="+mj-lt"/>
              <a:ea typeface="Calibri"/>
              <a:cs typeface="Calibri"/>
              <a:sym typeface="Calibri"/>
            </a:endParaRPr>
          </a:p>
          <a:p>
            <a:pPr marL="0" marR="0" lvl="0" indent="0" rtl="0">
              <a:spcBef>
                <a:spcPts val="0"/>
              </a:spcBef>
              <a:spcAft>
                <a:spcPts val="0"/>
              </a:spcAft>
              <a:buNone/>
            </a:pPr>
            <a:endParaRPr sz="3000" b="1" dirty="0">
              <a:solidFill>
                <a:schemeClr val="lt1"/>
              </a:solidFill>
              <a:latin typeface="+mj-lt"/>
              <a:ea typeface="Calibri"/>
              <a:cs typeface="Calibri"/>
              <a:sym typeface="Calibri"/>
            </a:endParaRPr>
          </a:p>
          <a:p>
            <a:pPr marL="0" marR="0" lvl="0" indent="0" rtl="0">
              <a:spcBef>
                <a:spcPts val="0"/>
              </a:spcBef>
              <a:spcAft>
                <a:spcPts val="0"/>
              </a:spcAft>
              <a:buNone/>
            </a:pPr>
            <a:r>
              <a:rPr lang="en-US" sz="3000" dirty="0">
                <a:solidFill>
                  <a:schemeClr val="lt1"/>
                </a:solidFill>
                <a:latin typeface="Franklin Gothic Book" panose="020B0503020102020204" pitchFamily="34" charset="0"/>
                <a:ea typeface="Calibri"/>
                <a:cs typeface="Calibri"/>
                <a:sym typeface="Calibri"/>
              </a:rPr>
              <a:t>“Never apologize; it’s a sign </a:t>
            </a:r>
            <a:br>
              <a:rPr lang="en-US" sz="3000" dirty="0">
                <a:solidFill>
                  <a:schemeClr val="lt1"/>
                </a:solidFill>
                <a:latin typeface="Franklin Gothic Book" panose="020B0503020102020204" pitchFamily="34" charset="0"/>
                <a:ea typeface="Calibri"/>
                <a:cs typeface="Calibri"/>
                <a:sym typeface="Calibri"/>
              </a:rPr>
            </a:br>
            <a:r>
              <a:rPr lang="en-US" sz="3000" dirty="0">
                <a:solidFill>
                  <a:schemeClr val="lt1"/>
                </a:solidFill>
                <a:latin typeface="Franklin Gothic Book" panose="020B0503020102020204" pitchFamily="34" charset="0"/>
                <a:ea typeface="Calibri"/>
                <a:cs typeface="Calibri"/>
                <a:sym typeface="Calibri"/>
              </a:rPr>
              <a:t>of weakness.”</a:t>
            </a:r>
            <a:endParaRPr sz="3000" dirty="0">
              <a:latin typeface="Franklin Gothic Book" panose="020B0503020102020204" pitchFamily="34" charset="0"/>
            </a:endParaRPr>
          </a:p>
          <a:p>
            <a:pPr marL="0" marR="0" lvl="0" indent="0" algn="r" rtl="0">
              <a:spcBef>
                <a:spcPts val="0"/>
              </a:spcBef>
              <a:spcAft>
                <a:spcPts val="0"/>
              </a:spcAft>
              <a:buNone/>
            </a:pPr>
            <a:r>
              <a:rPr lang="en-US" sz="2000" i="1" dirty="0">
                <a:solidFill>
                  <a:schemeClr val="lt1"/>
                </a:solidFill>
                <a:latin typeface="+mj-lt"/>
                <a:ea typeface="Calibri"/>
                <a:cs typeface="Calibri"/>
                <a:sym typeface="Calibri"/>
              </a:rPr>
              <a:t>She Wore a Yellow Ribbon</a:t>
            </a:r>
            <a:endParaRPr sz="2000" dirty="0">
              <a:latin typeface="+mj-lt"/>
            </a:endParaRPr>
          </a:p>
        </p:txBody>
      </p:sp>
      <p:pic>
        <p:nvPicPr>
          <p:cNvPr id="4" name="Picture 3">
            <a:extLst>
              <a:ext uri="{FF2B5EF4-FFF2-40B4-BE49-F238E27FC236}">
                <a16:creationId xmlns:a16="http://schemas.microsoft.com/office/drawing/2014/main" id="{E8577B29-E201-B13C-DC18-35D7379DC8EE}"/>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0" y="-586023"/>
            <a:ext cx="5070764" cy="776267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4" name="Google Shape;144;p9"/>
          <p:cNvSpPr txBox="1"/>
          <p:nvPr/>
        </p:nvSpPr>
        <p:spPr>
          <a:xfrm>
            <a:off x="2133600" y="1588366"/>
            <a:ext cx="8229600" cy="4736234"/>
          </a:xfrm>
          <a:prstGeom prst="rect">
            <a:avLst/>
          </a:prstGeom>
          <a:noFill/>
          <a:ln>
            <a:noFill/>
          </a:ln>
        </p:spPr>
        <p:txBody>
          <a:bodyPr spcFirstLastPara="1" wrap="square" lIns="91425" tIns="45700" rIns="91425" bIns="45700" anchor="ctr" anchorCtr="0">
            <a:normAutofit/>
          </a:bodyPr>
          <a:lstStyle/>
          <a:p>
            <a:pPr marL="0" marR="0" lvl="0" indent="0" algn="l" rtl="0">
              <a:spcBef>
                <a:spcPts val="0"/>
              </a:spcBef>
              <a:spcAft>
                <a:spcPts val="0"/>
              </a:spcAft>
              <a:buClr>
                <a:schemeClr val="dk1"/>
              </a:buClr>
              <a:buSzPts val="2000"/>
              <a:buFont typeface="Calibri"/>
              <a:buNone/>
            </a:pPr>
            <a:endParaRPr sz="2000" i="1">
              <a:solidFill>
                <a:srgbClr val="3F3F3F"/>
              </a:solidFill>
              <a:latin typeface="Calibri"/>
              <a:ea typeface="Calibri"/>
              <a:cs typeface="Calibri"/>
              <a:sym typeface="Calibri"/>
            </a:endParaRPr>
          </a:p>
        </p:txBody>
      </p:sp>
      <p:sp>
        <p:nvSpPr>
          <p:cNvPr id="145" name="Google Shape;145;p9"/>
          <p:cNvSpPr txBox="1"/>
          <p:nvPr/>
        </p:nvSpPr>
        <p:spPr>
          <a:xfrm>
            <a:off x="5676122" y="2212063"/>
            <a:ext cx="5670751" cy="323161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en-US" sz="2800" dirty="0">
                <a:solidFill>
                  <a:schemeClr val="lt1"/>
                </a:solidFill>
                <a:latin typeface="Franklin Gothic Book" panose="020B0503020102020204" pitchFamily="34" charset="0"/>
                <a:ea typeface="Calibri"/>
                <a:cs typeface="Calibri"/>
                <a:sym typeface="Calibri"/>
              </a:rPr>
              <a:t>“If we claim to be without sin, we deceive ourselves and the truth is not in us.  If we confess our sins, he is faithful and just and will forgive us our sins and purify us from all unrighteousness.”</a:t>
            </a:r>
          </a:p>
          <a:p>
            <a:pPr marL="0" marR="0" lvl="0" indent="0" rtl="0">
              <a:spcBef>
                <a:spcPts val="0"/>
              </a:spcBef>
              <a:spcAft>
                <a:spcPts val="0"/>
              </a:spcAft>
              <a:buNone/>
            </a:pPr>
            <a:endParaRPr sz="600" dirty="0"/>
          </a:p>
          <a:p>
            <a:pPr marL="0" marR="0" lvl="0" indent="0" algn="r" rtl="0">
              <a:spcBef>
                <a:spcPts val="0"/>
              </a:spcBef>
              <a:spcAft>
                <a:spcPts val="0"/>
              </a:spcAft>
              <a:buNone/>
            </a:pPr>
            <a:r>
              <a:rPr lang="en-US" sz="3000" i="1" spc="300" dirty="0">
                <a:solidFill>
                  <a:schemeClr val="lt1"/>
                </a:solidFill>
                <a:latin typeface="+mj-lt"/>
                <a:ea typeface="Calibri"/>
                <a:cs typeface="Calibri"/>
                <a:sym typeface="Calibri"/>
              </a:rPr>
              <a:t>     The Bible (1 John 1:8-9)</a:t>
            </a:r>
            <a:endParaRPr sz="3000" i="1" spc="300" dirty="0">
              <a:latin typeface="+mj-lt"/>
            </a:endParaRPr>
          </a:p>
        </p:txBody>
      </p:sp>
      <p:sp>
        <p:nvSpPr>
          <p:cNvPr id="4" name="Google Shape;135;p8">
            <a:extLst>
              <a:ext uri="{FF2B5EF4-FFF2-40B4-BE49-F238E27FC236}">
                <a16:creationId xmlns:a16="http://schemas.microsoft.com/office/drawing/2014/main" id="{C8A640BA-A846-E66A-A2B0-44C986465EFA}"/>
              </a:ext>
            </a:extLst>
          </p:cNvPr>
          <p:cNvSpPr txBox="1">
            <a:spLocks/>
          </p:cNvSpPr>
          <p:nvPr/>
        </p:nvSpPr>
        <p:spPr>
          <a:xfrm>
            <a:off x="5676123" y="873620"/>
            <a:ext cx="2438400" cy="1143000"/>
          </a:xfrm>
          <a:prstGeom prst="rect">
            <a:avLst/>
          </a:prstGeom>
          <a:noFill/>
          <a:ln>
            <a:noFill/>
          </a:ln>
        </p:spPr>
        <p:txBody>
          <a:bodyPr spcFirstLastPara="1" vert="horz" wrap="square" lIns="91425" tIns="45700" rIns="91425" bIns="45700" rtlCol="0" anchor="ctr" anchorCtr="0">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spcBef>
                <a:spcPts val="0"/>
              </a:spcBef>
              <a:buClr>
                <a:srgbClr val="FEC200"/>
              </a:buClr>
              <a:buSzPts val="3600"/>
              <a:buFont typeface="Calibri"/>
              <a:buNone/>
            </a:pPr>
            <a:r>
              <a:rPr lang="en-US" sz="3600" i="1">
                <a:ea typeface="Calibri"/>
                <a:cs typeface="Calibri"/>
                <a:sym typeface="Calibri"/>
              </a:rPr>
              <a:t>John says…</a:t>
            </a:r>
            <a:endParaRPr lang="en-US" dirty="0"/>
          </a:p>
        </p:txBody>
      </p:sp>
      <p:pic>
        <p:nvPicPr>
          <p:cNvPr id="6" name="Picture 5" descr="A person holding a book&#10;&#10;Description automatically generated with low confidence">
            <a:extLst>
              <a:ext uri="{FF2B5EF4-FFF2-40B4-BE49-F238E27FC236}">
                <a16:creationId xmlns:a16="http://schemas.microsoft.com/office/drawing/2014/main" id="{60202E1D-2DBA-7E94-CF8D-E3889DF32A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303318" y="-1"/>
            <a:ext cx="7443355" cy="74468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fade">
                                      <p:cBhvr>
                                        <p:cTn id="7" dur="500"/>
                                        <p:tgtEl>
                                          <p:spTgt spid="1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2BDAF4AC530E4FA65102A7F1F5B47D" ma:contentTypeVersion="4" ma:contentTypeDescription="Create a new document." ma:contentTypeScope="" ma:versionID="c9f12477cd31778cb0e4a4ff895429d7">
  <xsd:schema xmlns:xsd="http://www.w3.org/2001/XMLSchema" xmlns:xs="http://www.w3.org/2001/XMLSchema" xmlns:p="http://schemas.microsoft.com/office/2006/metadata/properties" xmlns:ns2="f4af5b30-dbee-44ce-bfa5-d5891090b47f" xmlns:ns3="5e7f0de3-be8e-4e7d-a294-76d3e93f612a" targetNamespace="http://schemas.microsoft.com/office/2006/metadata/properties" ma:root="true" ma:fieldsID="1309e583f695805be979637a9b185ce6" ns2:_="" ns3:_="">
    <xsd:import namespace="f4af5b30-dbee-44ce-bfa5-d5891090b47f"/>
    <xsd:import namespace="5e7f0de3-be8e-4e7d-a294-76d3e93f612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af5b30-dbee-44ce-bfa5-d5891090b4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e7f0de3-be8e-4e7d-a294-76d3e93f612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6BA703A-38D2-4393-AC86-D2BCCE12DA8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37AB553-CA5E-4789-A81A-D29F6305B3AD}">
  <ds:schemaRefs>
    <ds:schemaRef ds:uri="http://schemas.microsoft.com/sharepoint/v3/contenttype/forms"/>
  </ds:schemaRefs>
</ds:datastoreItem>
</file>

<file path=customXml/itemProps3.xml><?xml version="1.0" encoding="utf-8"?>
<ds:datastoreItem xmlns:ds="http://schemas.openxmlformats.org/officeDocument/2006/customXml" ds:itemID="{20CE1CFA-D362-49DA-8ADA-CCB2955699F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af5b30-dbee-44ce-bfa5-d5891090b47f"/>
    <ds:schemaRef ds:uri="5e7f0de3-be8e-4e7d-a294-76d3e93f612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1384</TotalTime>
  <Words>323</Words>
  <Application>Microsoft Macintosh PowerPoint</Application>
  <PresentationFormat>Widescreen</PresentationFormat>
  <Paragraphs>61</Paragraphs>
  <Slides>20</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Franklin Gothic Book</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John says…</vt:lpstr>
      <vt:lpstr>PowerPoint Presentation</vt:lpstr>
      <vt:lpstr>PowerPoint Presentation</vt:lpstr>
      <vt:lpstr>The Impact of Negativity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Steinbrenner</dc:creator>
  <cp:lastModifiedBy>Briana Lambrecht</cp:lastModifiedBy>
  <cp:revision>64</cp:revision>
  <dcterms:created xsi:type="dcterms:W3CDTF">2019-02-06T15:51:36Z</dcterms:created>
  <dcterms:modified xsi:type="dcterms:W3CDTF">2022-10-25T18:30:10Z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0x0101003D2BDAF4AC530E4FA65102A7F1F5B47D</vt:lpwstr>
  </property>
</Properties>
</file>