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22"/>
  </p:normalViewPr>
  <p:slideViewPr>
    <p:cSldViewPr snapToGrid="0" snapToObjects="1">
      <p:cViewPr varScale="1">
        <p:scale>
          <a:sx n="143" d="100"/>
          <a:sy n="143" d="100"/>
        </p:scale>
        <p:origin x="9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6413-B1BF-AC41-9D92-91B1B871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F942-51C7-E842-A14D-86769A62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7FE8-B154-D74D-8C90-323763A5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CE9E-868B-B246-B14C-C07BED60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AEE0-2121-9248-9382-D61DA19B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C6A9-330E-4140-86F1-13E154C0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85775-68F9-AE46-88B5-C8C81E9B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E0DA-AA42-2D42-8EC7-56DE9DA5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235DF-E591-4B42-9130-774348F2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4275-7318-5A41-81C1-01F818B1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4A401-7648-CA4B-BD0F-56A8F7E14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F5CC-7522-D14E-921A-46E444F3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FA8F-C42E-2E48-9CBE-2E5F1F4E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4C9B-46BF-0845-8813-B58EA23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D252-9709-9A4B-8F5D-67BBCDFE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195-59AF-F646-B138-367D859B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19AE-DBC5-DD45-9822-1EC56806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44A3-74C1-7245-B7CC-F94851D3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4050-51D4-054B-B04A-E7B088AE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6EB2-B813-F04B-ABB4-717A0206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6BE7-213B-6545-BC1E-8A79FBEA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F943-4418-5542-A28B-B7C4DDFA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6D40-4C31-E043-887F-39FEFF45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B27E-D67D-7E45-AE90-3C63F3C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CDA8-36CD-974A-A4A0-E2BCDF89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9007-7EA9-AA4C-9D0B-0A1633B8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8235-FCCE-6245-9B59-0044FEFCA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4FD9D-3707-2B46-AB79-54B0077F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29FE0-9A62-0243-B31F-5A7BDD50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30349-2026-4247-A830-BA142249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373F2-1BD2-1440-874F-AD5D8E6F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04C7-2D4A-434B-A964-FED6759D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DA4C-D0FC-4847-82D8-C63E364C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9AE50-401B-B54F-BE45-597E1CB92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BD214-6FDD-C742-BEC9-77DFFF42C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B102-BDDB-784A-B3B5-8811FC208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E1E87-E789-D64F-9490-DC93CA78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3F8BA-237C-AE4D-BC37-769A3FFD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9374D-1E6F-CE4A-A40F-677360E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296-1181-AA4F-BBD4-50ACA3DF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A9330-A880-004E-8C96-D3DA5674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56A00-4E8B-F343-B175-BDD7F520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CF691-CEFD-4346-A596-E69F8EAC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EDF2E-B2F6-3F4D-A296-B58AD593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5EF78-2E89-EE47-9A7B-944CE21E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7234-5E47-B44E-BD79-6C9D940E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1A2D-1C55-7240-8922-1B16CE6B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FAFB-E547-7643-93F5-85AFD43F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9A809-5EF3-FA48-860D-DA33211FC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8EC92-C58D-6845-A305-28B5D2A8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86DD4-10DC-744C-9085-D2E05B7A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D3702-C5C9-C140-BE8F-540183B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51F6-4D5D-2342-ACD2-1D3078A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67AEB-8CB9-7D48-97E1-2C5A1B8BB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763FF-FD08-E44D-B786-0FC34AB9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E8B0A-1E6F-F248-ABC3-2E438F46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07B44-9467-114C-BE8B-FDC6964D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6A5E-0947-7F41-BBB7-FA40DBE3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29BF4-87B7-2C48-A1D7-AA1E4383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B60A9-F5CB-B942-A771-13F7CD5E5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A07B-FEE7-8640-961D-8244E76FA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AFE6-D304-F34D-A778-DABCD5C383CE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41332-3CA2-B948-85DE-9F4D98EDA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09D1-4CC7-1D4E-818A-84A05AB1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3692F-DC11-DE48-B493-9D3B1F5FB3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0" y="1016"/>
            <a:ext cx="12184777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1026"/>
            <a:ext cx="12184759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1025"/>
            <a:ext cx="12184759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1025"/>
            <a:ext cx="12184759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1025"/>
            <a:ext cx="12184759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1025"/>
            <a:ext cx="12184759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1025"/>
            <a:ext cx="12184759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11</cp:revision>
  <dcterms:created xsi:type="dcterms:W3CDTF">2018-11-30T19:56:11Z</dcterms:created>
  <dcterms:modified xsi:type="dcterms:W3CDTF">2020-06-15T18:22:36Z</dcterms:modified>
</cp:coreProperties>
</file>