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9"/>
  </p:notes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81AA-FFAC-0345-BC27-285255B567B6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C796-B489-A543-9C4A-49095960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5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8C796-B489-A543-9C4A-490959608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2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69CBE7E-CA77-0740-A2CE-91BBB419A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91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C6DA62C-89FA-3C4C-A9D7-48C4E0851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626"/>
            <a:ext cx="12192000" cy="68646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DA8BF699-2740-0846-BE80-EA7278D8E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626"/>
            <a:ext cx="12192000" cy="6864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3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AECBEFB-0A65-B54D-A6E0-3F9F10A925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5834231-1F22-A84C-BFE1-E8713AE72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698" y="-53581"/>
            <a:ext cx="12275395" cy="6911581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2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5929D15-C815-FD42-956A-1EF517ED1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5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32B0A5DE-F1AA-8D40-AC05-A1FAA1D65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258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93391-A299-C14B-B183-D35E041F6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56A91F-55E0-DA45-BE73-D9B05DFE9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E21D-57FE-ED44-817B-AB798150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B484-F4F2-404D-8413-9C24D7D6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2392AA-B0C5-C447-99D3-BBC70AFC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8CFF5-C527-FD40-B6F7-08272A22E2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F5930-E685-A148-92A7-2AEAEB2662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8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01B304-1D56-D644-944F-F98F5194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24BE5-34FE-0547-9F87-A1D7F3A5A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BDECFF-6080-4740-8B4E-F0967C7EC1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EFD5CD-F687-8441-8C45-3ADA9FC91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89F52-9E29-8C45-822E-BE2ED03271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18F175-D2B8-B948-9E9B-BFB35FBC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56E43-AD04-2440-9AF8-791FA433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28FB9-2771-8C4B-966B-817BF9B57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394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Macintosh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Calibri</vt:lpstr>
      <vt:lpstr>AccentBoxVTI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3</cp:revision>
  <dcterms:created xsi:type="dcterms:W3CDTF">2020-08-03T20:53:04Z</dcterms:created>
  <dcterms:modified xsi:type="dcterms:W3CDTF">2020-08-03T21:08:54Z</dcterms:modified>
</cp:coreProperties>
</file>