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708" r:id="rId6"/>
    <p:sldMasterId id="2147483720" r:id="rId7"/>
    <p:sldMasterId id="2147483732" r:id="rId8"/>
  </p:sldMasterIdLst>
  <p:sldIdLst>
    <p:sldId id="258" r:id="rId9"/>
    <p:sldId id="259" r:id="rId10"/>
    <p:sldId id="262" r:id="rId11"/>
    <p:sldId id="264" r:id="rId12"/>
    <p:sldId id="261" r:id="rId13"/>
    <p:sldId id="263" r:id="rId14"/>
    <p:sldId id="265" r:id="rId15"/>
    <p:sldId id="267" r:id="rId16"/>
    <p:sldId id="269"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1B0C8C-99D7-4219-93B7-2EADF6C7237B}" v="509" dt="2019-05-13T21:03:23.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6"/>
    <p:restoredTop sz="94620"/>
  </p:normalViewPr>
  <p:slideViewPr>
    <p:cSldViewPr snapToGrid="0" snapToObjects="1" showGuides="1">
      <p:cViewPr varScale="1">
        <p:scale>
          <a:sx n="133" d="100"/>
          <a:sy n="133" d="100"/>
        </p:scale>
        <p:origin x="1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R. Hein" userId="7bae4d3e-e869-4f89-9f91-56223af530e9" providerId="ADAL" clId="{13D22F58-37B7-429D-BA0B-6F164F47B211}"/>
    <pc:docChg chg="undo redo custSel addSld delSld modSld sldOrd delMainMaster modMainMaster">
      <pc:chgData name="Jonathan R. Hein" userId="7bae4d3e-e869-4f89-9f91-56223af530e9" providerId="ADAL" clId="{13D22F58-37B7-429D-BA0B-6F164F47B211}" dt="2019-05-13T21:03:26.348" v="1138" actId="2696"/>
      <pc:docMkLst>
        <pc:docMk/>
      </pc:docMkLst>
      <pc:sldChg chg="del">
        <pc:chgData name="Jonathan R. Hein" userId="7bae4d3e-e869-4f89-9f91-56223af530e9" providerId="ADAL" clId="{13D22F58-37B7-429D-BA0B-6F164F47B211}" dt="2019-05-13T20:06:38.145" v="78" actId="2696"/>
        <pc:sldMkLst>
          <pc:docMk/>
          <pc:sldMk cId="1320751534" sldId="256"/>
        </pc:sldMkLst>
      </pc:sldChg>
      <pc:sldChg chg="addSp delSp modSp add del">
        <pc:chgData name="Jonathan R. Hein" userId="7bae4d3e-e869-4f89-9f91-56223af530e9" providerId="ADAL" clId="{13D22F58-37B7-429D-BA0B-6F164F47B211}" dt="2019-05-13T20:07:09.701" v="89" actId="2696"/>
        <pc:sldMkLst>
          <pc:docMk/>
          <pc:sldMk cId="3025242240" sldId="257"/>
        </pc:sldMkLst>
        <pc:spChg chg="add del mod">
          <ac:chgData name="Jonathan R. Hein" userId="7bae4d3e-e869-4f89-9f91-56223af530e9" providerId="ADAL" clId="{13D22F58-37B7-429D-BA0B-6F164F47B211}" dt="2019-05-13T16:18:45.866" v="32"/>
          <ac:spMkLst>
            <pc:docMk/>
            <pc:sldMk cId="3025242240" sldId="257"/>
            <ac:spMk id="2" creationId="{252FCFDB-3518-41FC-9F7F-88AEF393C922}"/>
          </ac:spMkLst>
        </pc:spChg>
      </pc:sldChg>
      <pc:sldChg chg="addSp delSp modSp modTransition">
        <pc:chgData name="Jonathan R. Hein" userId="7bae4d3e-e869-4f89-9f91-56223af530e9" providerId="ADAL" clId="{13D22F58-37B7-429D-BA0B-6F164F47B211}" dt="2019-05-13T21:02:18.041" v="1132"/>
        <pc:sldMkLst>
          <pc:docMk/>
          <pc:sldMk cId="4277416655" sldId="258"/>
        </pc:sldMkLst>
        <pc:spChg chg="del">
          <ac:chgData name="Jonathan R. Hein" userId="7bae4d3e-e869-4f89-9f91-56223af530e9" providerId="ADAL" clId="{13D22F58-37B7-429D-BA0B-6F164F47B211}" dt="2019-05-13T16:17:58.024" v="0" actId="478"/>
          <ac:spMkLst>
            <pc:docMk/>
            <pc:sldMk cId="4277416655" sldId="258"/>
            <ac:spMk id="2" creationId="{0F87B700-05E8-2247-B100-BC290BDCDC85}"/>
          </ac:spMkLst>
        </pc:spChg>
        <pc:spChg chg="del">
          <ac:chgData name="Jonathan R. Hein" userId="7bae4d3e-e869-4f89-9f91-56223af530e9" providerId="ADAL" clId="{13D22F58-37B7-429D-BA0B-6F164F47B211}" dt="2019-05-13T16:17:59.681" v="1" actId="478"/>
          <ac:spMkLst>
            <pc:docMk/>
            <pc:sldMk cId="4277416655" sldId="258"/>
            <ac:spMk id="3" creationId="{94896298-BC56-384A-BF93-CC5E6538865D}"/>
          </ac:spMkLst>
        </pc:spChg>
        <pc:spChg chg="add mod">
          <ac:chgData name="Jonathan R. Hein" userId="7bae4d3e-e869-4f89-9f91-56223af530e9" providerId="ADAL" clId="{13D22F58-37B7-429D-BA0B-6F164F47B211}" dt="2019-05-13T20:08:09.263" v="119" actId="1076"/>
          <ac:spMkLst>
            <pc:docMk/>
            <pc:sldMk cId="4277416655" sldId="258"/>
            <ac:spMk id="4" creationId="{F05D3FFB-773B-4373-B740-251B84C6DA5B}"/>
          </ac:spMkLst>
        </pc:spChg>
      </pc:sldChg>
      <pc:sldChg chg="addSp delSp modSp modTransition modAnim">
        <pc:chgData name="Jonathan R. Hein" userId="7bae4d3e-e869-4f89-9f91-56223af530e9" providerId="ADAL" clId="{13D22F58-37B7-429D-BA0B-6F164F47B211}" dt="2019-05-13T21:02:18.041" v="1132"/>
        <pc:sldMkLst>
          <pc:docMk/>
          <pc:sldMk cId="4254092963" sldId="259"/>
        </pc:sldMkLst>
        <pc:spChg chg="del">
          <ac:chgData name="Jonathan R. Hein" userId="7bae4d3e-e869-4f89-9f91-56223af530e9" providerId="ADAL" clId="{13D22F58-37B7-429D-BA0B-6F164F47B211}" dt="2019-05-13T20:22:11.230" v="310" actId="478"/>
          <ac:spMkLst>
            <pc:docMk/>
            <pc:sldMk cId="4254092963" sldId="259"/>
            <ac:spMk id="2" creationId="{1BC80B72-4D00-334C-8A54-35E99D788B40}"/>
          </ac:spMkLst>
        </pc:spChg>
        <pc:spChg chg="del">
          <ac:chgData name="Jonathan R. Hein" userId="7bae4d3e-e869-4f89-9f91-56223af530e9" providerId="ADAL" clId="{13D22F58-37B7-429D-BA0B-6F164F47B211}" dt="2019-05-13T20:22:04.592" v="309" actId="478"/>
          <ac:spMkLst>
            <pc:docMk/>
            <pc:sldMk cId="4254092963" sldId="259"/>
            <ac:spMk id="3" creationId="{E5096568-0E68-0A4D-9F4D-EA2EB06FA856}"/>
          </ac:spMkLst>
        </pc:spChg>
        <pc:spChg chg="add mod ord">
          <ac:chgData name="Jonathan R. Hein" userId="7bae4d3e-e869-4f89-9f91-56223af530e9" providerId="ADAL" clId="{13D22F58-37B7-429D-BA0B-6F164F47B211}" dt="2019-05-13T20:34:02.452" v="506" actId="170"/>
          <ac:spMkLst>
            <pc:docMk/>
            <pc:sldMk cId="4254092963" sldId="259"/>
            <ac:spMk id="4" creationId="{F3063BB4-BE0C-4BEE-B00B-C1AA8BB492E5}"/>
          </ac:spMkLst>
        </pc:spChg>
        <pc:spChg chg="add mod">
          <ac:chgData name="Jonathan R. Hein" userId="7bae4d3e-e869-4f89-9f91-56223af530e9" providerId="ADAL" clId="{13D22F58-37B7-429D-BA0B-6F164F47B211}" dt="2019-05-13T20:33:40.905" v="504" actId="2085"/>
          <ac:spMkLst>
            <pc:docMk/>
            <pc:sldMk cId="4254092963" sldId="259"/>
            <ac:spMk id="5" creationId="{1A703B8F-FFB1-4840-A9F5-A8B981B607A8}"/>
          </ac:spMkLst>
        </pc:spChg>
      </pc:sldChg>
      <pc:sldChg chg="delSp modSp del">
        <pc:chgData name="Jonathan R. Hein" userId="7bae4d3e-e869-4f89-9f91-56223af530e9" providerId="ADAL" clId="{13D22F58-37B7-429D-BA0B-6F164F47B211}" dt="2019-05-13T20:22:30.812" v="319" actId="2696"/>
        <pc:sldMkLst>
          <pc:docMk/>
          <pc:sldMk cId="3016938724" sldId="260"/>
        </pc:sldMkLst>
        <pc:spChg chg="del">
          <ac:chgData name="Jonathan R. Hein" userId="7bae4d3e-e869-4f89-9f91-56223af530e9" providerId="ADAL" clId="{13D22F58-37B7-429D-BA0B-6F164F47B211}" dt="2019-05-13T20:19:13.189" v="120" actId="478"/>
          <ac:spMkLst>
            <pc:docMk/>
            <pc:sldMk cId="3016938724" sldId="260"/>
            <ac:spMk id="2" creationId="{444BA99E-CC06-7144-BF06-C82C84ABDE14}"/>
          </ac:spMkLst>
        </pc:spChg>
        <pc:spChg chg="mod">
          <ac:chgData name="Jonathan R. Hein" userId="7bae4d3e-e869-4f89-9f91-56223af530e9" providerId="ADAL" clId="{13D22F58-37B7-429D-BA0B-6F164F47B211}" dt="2019-05-13T20:21:21.436" v="307" actId="1076"/>
          <ac:spMkLst>
            <pc:docMk/>
            <pc:sldMk cId="3016938724" sldId="260"/>
            <ac:spMk id="3" creationId="{A6650402-9DB1-1E48-AE39-249CA07CDB26}"/>
          </ac:spMkLst>
        </pc:spChg>
      </pc:sldChg>
      <pc:sldChg chg="addSp delSp modSp ord modTransition">
        <pc:chgData name="Jonathan R. Hein" userId="7bae4d3e-e869-4f89-9f91-56223af530e9" providerId="ADAL" clId="{13D22F58-37B7-429D-BA0B-6F164F47B211}" dt="2019-05-13T21:02:18.041" v="1132"/>
        <pc:sldMkLst>
          <pc:docMk/>
          <pc:sldMk cId="2824254660" sldId="261"/>
        </pc:sldMkLst>
        <pc:spChg chg="del">
          <ac:chgData name="Jonathan R. Hein" userId="7bae4d3e-e869-4f89-9f91-56223af530e9" providerId="ADAL" clId="{13D22F58-37B7-429D-BA0B-6F164F47B211}" dt="2019-05-13T20:44:43.400" v="663" actId="478"/>
          <ac:spMkLst>
            <pc:docMk/>
            <pc:sldMk cId="2824254660" sldId="261"/>
            <ac:spMk id="2" creationId="{9E4BFA43-CBAA-2042-A765-C708D82DE735}"/>
          </ac:spMkLst>
        </pc:spChg>
        <pc:spChg chg="del">
          <ac:chgData name="Jonathan R. Hein" userId="7bae4d3e-e869-4f89-9f91-56223af530e9" providerId="ADAL" clId="{13D22F58-37B7-429D-BA0B-6F164F47B211}" dt="2019-05-13T20:44:43.400" v="663" actId="478"/>
          <ac:spMkLst>
            <pc:docMk/>
            <pc:sldMk cId="2824254660" sldId="261"/>
            <ac:spMk id="3" creationId="{B1725882-CD7A-1F44-B48E-BE117F44D2A4}"/>
          </ac:spMkLst>
        </pc:spChg>
        <pc:spChg chg="add del mod">
          <ac:chgData name="Jonathan R. Hein" userId="7bae4d3e-e869-4f89-9f91-56223af530e9" providerId="ADAL" clId="{13D22F58-37B7-429D-BA0B-6F164F47B211}" dt="2019-05-13T20:45:12.214" v="672" actId="478"/>
          <ac:spMkLst>
            <pc:docMk/>
            <pc:sldMk cId="2824254660" sldId="261"/>
            <ac:spMk id="4" creationId="{685B4EC7-4046-4137-BCCE-E6DEFBC74CF4}"/>
          </ac:spMkLst>
        </pc:spChg>
        <pc:spChg chg="add mod">
          <ac:chgData name="Jonathan R. Hein" userId="7bae4d3e-e869-4f89-9f91-56223af530e9" providerId="ADAL" clId="{13D22F58-37B7-429D-BA0B-6F164F47B211}" dt="2019-05-13T20:46:50.903" v="708" actId="1076"/>
          <ac:spMkLst>
            <pc:docMk/>
            <pc:sldMk cId="2824254660" sldId="261"/>
            <ac:spMk id="5" creationId="{19F6F9A5-BF34-4ABE-A4F6-992BD8AF7A9D}"/>
          </ac:spMkLst>
        </pc:spChg>
        <pc:picChg chg="add mod modCrop">
          <ac:chgData name="Jonathan R. Hein" userId="7bae4d3e-e869-4f89-9f91-56223af530e9" providerId="ADAL" clId="{13D22F58-37B7-429D-BA0B-6F164F47B211}" dt="2019-05-13T20:45:23.514" v="674" actId="732"/>
          <ac:picMkLst>
            <pc:docMk/>
            <pc:sldMk cId="2824254660" sldId="261"/>
            <ac:picMk id="3074" creationId="{9614D9AB-25A2-4372-A447-5DBE4CE08425}"/>
          </ac:picMkLst>
        </pc:picChg>
      </pc:sldChg>
      <pc:sldChg chg="addSp delSp modSp add modTransition modAnim">
        <pc:chgData name="Jonathan R. Hein" userId="7bae4d3e-e869-4f89-9f91-56223af530e9" providerId="ADAL" clId="{13D22F58-37B7-429D-BA0B-6F164F47B211}" dt="2019-05-13T21:02:18.041" v="1132"/>
        <pc:sldMkLst>
          <pc:docMk/>
          <pc:sldMk cId="1722312474" sldId="262"/>
        </pc:sldMkLst>
        <pc:spChg chg="add del mod">
          <ac:chgData name="Jonathan R. Hein" userId="7bae4d3e-e869-4f89-9f91-56223af530e9" providerId="ADAL" clId="{13D22F58-37B7-429D-BA0B-6F164F47B211}" dt="2019-05-13T20:29:30.647" v="356" actId="478"/>
          <ac:spMkLst>
            <pc:docMk/>
            <pc:sldMk cId="1722312474" sldId="262"/>
            <ac:spMk id="2" creationId="{E9C00F34-1EC9-48CB-A63F-01D0E5FFCDE6}"/>
          </ac:spMkLst>
        </pc:spChg>
        <pc:spChg chg="add mod ord">
          <ac:chgData name="Jonathan R. Hein" userId="7bae4d3e-e869-4f89-9f91-56223af530e9" providerId="ADAL" clId="{13D22F58-37B7-429D-BA0B-6F164F47B211}" dt="2019-05-13T20:30:01.437" v="363" actId="14100"/>
          <ac:spMkLst>
            <pc:docMk/>
            <pc:sldMk cId="1722312474" sldId="262"/>
            <ac:spMk id="3" creationId="{7342F489-78F2-447C-96C4-F99759C6B967}"/>
          </ac:spMkLst>
        </pc:spChg>
        <pc:spChg chg="del">
          <ac:chgData name="Jonathan R. Hein" userId="7bae4d3e-e869-4f89-9f91-56223af530e9" providerId="ADAL" clId="{13D22F58-37B7-429D-BA0B-6F164F47B211}" dt="2019-05-13T20:28:34.190" v="348" actId="478"/>
          <ac:spMkLst>
            <pc:docMk/>
            <pc:sldMk cId="1722312474" sldId="262"/>
            <ac:spMk id="4" creationId="{F3063BB4-BE0C-4BEE-B00B-C1AA8BB492E5}"/>
          </ac:spMkLst>
        </pc:spChg>
        <pc:spChg chg="add mod">
          <ac:chgData name="Jonathan R. Hein" userId="7bae4d3e-e869-4f89-9f91-56223af530e9" providerId="ADAL" clId="{13D22F58-37B7-429D-BA0B-6F164F47B211}" dt="2019-05-13T20:33:06.001" v="499" actId="115"/>
          <ac:spMkLst>
            <pc:docMk/>
            <pc:sldMk cId="1722312474" sldId="262"/>
            <ac:spMk id="5" creationId="{2731DBD1-053F-4AD0-B353-5327CEF1E485}"/>
          </ac:spMkLst>
        </pc:spChg>
        <pc:picChg chg="add mod modCrop">
          <ac:chgData name="Jonathan R. Hein" userId="7bae4d3e-e869-4f89-9f91-56223af530e9" providerId="ADAL" clId="{13D22F58-37B7-429D-BA0B-6F164F47B211}" dt="2019-05-13T20:30:33.561" v="368" actId="14100"/>
          <ac:picMkLst>
            <pc:docMk/>
            <pc:sldMk cId="1722312474" sldId="262"/>
            <ac:picMk id="1026" creationId="{4CD28762-DA92-430A-9A05-79D67839B94D}"/>
          </ac:picMkLst>
        </pc:picChg>
      </pc:sldChg>
      <pc:sldChg chg="add del">
        <pc:chgData name="Jonathan R. Hein" userId="7bae4d3e-e869-4f89-9f91-56223af530e9" providerId="ADAL" clId="{13D22F58-37B7-429D-BA0B-6F164F47B211}" dt="2019-05-13T20:28:38.782" v="350"/>
        <pc:sldMkLst>
          <pc:docMk/>
          <pc:sldMk cId="1129286213" sldId="263"/>
        </pc:sldMkLst>
      </pc:sldChg>
      <pc:sldChg chg="addSp delSp modSp add ord modTransition delAnim modAnim">
        <pc:chgData name="Jonathan R. Hein" userId="7bae4d3e-e869-4f89-9f91-56223af530e9" providerId="ADAL" clId="{13D22F58-37B7-429D-BA0B-6F164F47B211}" dt="2019-05-13T21:02:18.041" v="1132"/>
        <pc:sldMkLst>
          <pc:docMk/>
          <pc:sldMk cId="4110866772" sldId="263"/>
        </pc:sldMkLst>
        <pc:spChg chg="del">
          <ac:chgData name="Jonathan R. Hein" userId="7bae4d3e-e869-4f89-9f91-56223af530e9" providerId="ADAL" clId="{13D22F58-37B7-429D-BA0B-6F164F47B211}" dt="2019-05-13T20:35:35.946" v="519" actId="478"/>
          <ac:spMkLst>
            <pc:docMk/>
            <pc:sldMk cId="4110866772" sldId="263"/>
            <ac:spMk id="4" creationId="{F3063BB4-BE0C-4BEE-B00B-C1AA8BB492E5}"/>
          </ac:spMkLst>
        </pc:spChg>
        <pc:spChg chg="add mod">
          <ac:chgData name="Jonathan R. Hein" userId="7bae4d3e-e869-4f89-9f91-56223af530e9" providerId="ADAL" clId="{13D22F58-37B7-429D-BA0B-6F164F47B211}" dt="2019-05-13T20:49:50.947" v="750" actId="207"/>
          <ac:spMkLst>
            <pc:docMk/>
            <pc:sldMk cId="4110866772" sldId="263"/>
            <ac:spMk id="6" creationId="{55D1E58A-0EBF-4920-8478-0BC32908A723}"/>
          </ac:spMkLst>
        </pc:spChg>
        <pc:picChg chg="add mod ord modCrop">
          <ac:chgData name="Jonathan R. Hein" userId="7bae4d3e-e869-4f89-9f91-56223af530e9" providerId="ADAL" clId="{13D22F58-37B7-429D-BA0B-6F164F47B211}" dt="2019-05-13T21:01:50.463" v="1128" actId="1076"/>
          <ac:picMkLst>
            <pc:docMk/>
            <pc:sldMk cId="4110866772" sldId="263"/>
            <ac:picMk id="4098" creationId="{23BE5BA3-FE7B-4B25-A061-3FA715F0681D}"/>
          </ac:picMkLst>
        </pc:picChg>
      </pc:sldChg>
      <pc:sldChg chg="addSp delSp modSp add modTransition modAnim">
        <pc:chgData name="Jonathan R. Hein" userId="7bae4d3e-e869-4f89-9f91-56223af530e9" providerId="ADAL" clId="{13D22F58-37B7-429D-BA0B-6F164F47B211}" dt="2019-05-13T21:02:18.041" v="1132"/>
        <pc:sldMkLst>
          <pc:docMk/>
          <pc:sldMk cId="801672430" sldId="264"/>
        </pc:sldMkLst>
        <pc:spChg chg="mod">
          <ac:chgData name="Jonathan R. Hein" userId="7bae4d3e-e869-4f89-9f91-56223af530e9" providerId="ADAL" clId="{13D22F58-37B7-429D-BA0B-6F164F47B211}" dt="2019-05-13T20:37:28.635" v="614" actId="404"/>
          <ac:spMkLst>
            <pc:docMk/>
            <pc:sldMk cId="801672430" sldId="264"/>
            <ac:spMk id="4" creationId="{F3063BB4-BE0C-4BEE-B00B-C1AA8BB492E5}"/>
          </ac:spMkLst>
        </pc:spChg>
        <pc:picChg chg="add del mod">
          <ac:chgData name="Jonathan R. Hein" userId="7bae4d3e-e869-4f89-9f91-56223af530e9" providerId="ADAL" clId="{13D22F58-37B7-429D-BA0B-6F164F47B211}" dt="2019-05-13T20:37:12.362" v="602"/>
          <ac:picMkLst>
            <pc:docMk/>
            <pc:sldMk cId="801672430" sldId="264"/>
            <ac:picMk id="2050" creationId="{3E1EFC8C-4C40-494E-B741-5A81855FD850}"/>
          </ac:picMkLst>
        </pc:picChg>
        <pc:picChg chg="add mod">
          <ac:chgData name="Jonathan R. Hein" userId="7bae4d3e-e869-4f89-9f91-56223af530e9" providerId="ADAL" clId="{13D22F58-37B7-429D-BA0B-6F164F47B211}" dt="2019-05-13T20:40:07.495" v="658" actId="14100"/>
          <ac:picMkLst>
            <pc:docMk/>
            <pc:sldMk cId="801672430" sldId="264"/>
            <ac:picMk id="2052" creationId="{744DFFB2-D3C9-4B56-9335-0F19A10A9390}"/>
          </ac:picMkLst>
        </pc:picChg>
        <pc:picChg chg="add mod modCrop">
          <ac:chgData name="Jonathan R. Hein" userId="7bae4d3e-e869-4f89-9f91-56223af530e9" providerId="ADAL" clId="{13D22F58-37B7-429D-BA0B-6F164F47B211}" dt="2019-05-13T20:40:12.586" v="660" actId="1076"/>
          <ac:picMkLst>
            <pc:docMk/>
            <pc:sldMk cId="801672430" sldId="264"/>
            <ac:picMk id="2054" creationId="{72AF8504-E8B6-427A-A1E5-CD104FA91916}"/>
          </ac:picMkLst>
        </pc:picChg>
      </pc:sldChg>
      <pc:sldChg chg="addSp delSp modSp add modTransition modAnim">
        <pc:chgData name="Jonathan R. Hein" userId="7bae4d3e-e869-4f89-9f91-56223af530e9" providerId="ADAL" clId="{13D22F58-37B7-429D-BA0B-6F164F47B211}" dt="2019-05-13T21:02:18.041" v="1132"/>
        <pc:sldMkLst>
          <pc:docMk/>
          <pc:sldMk cId="1784310607" sldId="265"/>
        </pc:sldMkLst>
        <pc:spChg chg="add mod">
          <ac:chgData name="Jonathan R. Hein" userId="7bae4d3e-e869-4f89-9f91-56223af530e9" providerId="ADAL" clId="{13D22F58-37B7-429D-BA0B-6F164F47B211}" dt="2019-05-13T20:54:27.257" v="841" actId="115"/>
          <ac:spMkLst>
            <pc:docMk/>
            <pc:sldMk cId="1784310607" sldId="265"/>
            <ac:spMk id="5" creationId="{0BF8197F-346D-4406-A489-B814BA18450F}"/>
          </ac:spMkLst>
        </pc:spChg>
        <pc:picChg chg="add del">
          <ac:chgData name="Jonathan R. Hein" userId="7bae4d3e-e869-4f89-9f91-56223af530e9" providerId="ADAL" clId="{13D22F58-37B7-429D-BA0B-6F164F47B211}" dt="2019-05-13T20:51:54.973" v="758" actId="478"/>
          <ac:picMkLst>
            <pc:docMk/>
            <pc:sldMk cId="1784310607" sldId="265"/>
            <ac:picMk id="6146" creationId="{A5C5D64F-0DEC-4EF8-B6E9-50497983F121}"/>
          </ac:picMkLst>
        </pc:picChg>
        <pc:picChg chg="add del mod">
          <ac:chgData name="Jonathan R. Hein" userId="7bae4d3e-e869-4f89-9f91-56223af530e9" providerId="ADAL" clId="{13D22F58-37B7-429D-BA0B-6F164F47B211}" dt="2019-05-13T20:52:15.913" v="761" actId="478"/>
          <ac:picMkLst>
            <pc:docMk/>
            <pc:sldMk cId="1784310607" sldId="265"/>
            <ac:picMk id="6148" creationId="{4FC74252-8422-400B-8482-F004AB6E3B04}"/>
          </ac:picMkLst>
        </pc:picChg>
        <pc:picChg chg="add mod modCrop">
          <ac:chgData name="Jonathan R. Hein" userId="7bae4d3e-e869-4f89-9f91-56223af530e9" providerId="ADAL" clId="{13D22F58-37B7-429D-BA0B-6F164F47B211}" dt="2019-05-13T20:52:44.109" v="767" actId="732"/>
          <ac:picMkLst>
            <pc:docMk/>
            <pc:sldMk cId="1784310607" sldId="265"/>
            <ac:picMk id="6150" creationId="{6A82B114-5CE6-43C5-B6FB-14131C4EAA99}"/>
          </ac:picMkLst>
        </pc:picChg>
      </pc:sldChg>
      <pc:sldChg chg="delSp modSp add del delAnim">
        <pc:chgData name="Jonathan R. Hein" userId="7bae4d3e-e869-4f89-9f91-56223af530e9" providerId="ADAL" clId="{13D22F58-37B7-429D-BA0B-6F164F47B211}" dt="2019-05-13T20:48:07.101" v="737" actId="2696"/>
        <pc:sldMkLst>
          <pc:docMk/>
          <pc:sldMk cId="3736137511" sldId="265"/>
        </pc:sldMkLst>
        <pc:spChg chg="mod">
          <ac:chgData name="Jonathan R. Hein" userId="7bae4d3e-e869-4f89-9f91-56223af530e9" providerId="ADAL" clId="{13D22F58-37B7-429D-BA0B-6F164F47B211}" dt="2019-05-13T20:47:56.288" v="735" actId="14100"/>
          <ac:spMkLst>
            <pc:docMk/>
            <pc:sldMk cId="3736137511" sldId="265"/>
            <ac:spMk id="4" creationId="{F3063BB4-BE0C-4BEE-B00B-C1AA8BB492E5}"/>
          </ac:spMkLst>
        </pc:spChg>
        <pc:picChg chg="del">
          <ac:chgData name="Jonathan R. Hein" userId="7bae4d3e-e869-4f89-9f91-56223af530e9" providerId="ADAL" clId="{13D22F58-37B7-429D-BA0B-6F164F47B211}" dt="2019-05-13T20:47:40.224" v="733" actId="478"/>
          <ac:picMkLst>
            <pc:docMk/>
            <pc:sldMk cId="3736137511" sldId="265"/>
            <ac:picMk id="2052" creationId="{744DFFB2-D3C9-4B56-9335-0F19A10A9390}"/>
          </ac:picMkLst>
        </pc:picChg>
        <pc:picChg chg="del">
          <ac:chgData name="Jonathan R. Hein" userId="7bae4d3e-e869-4f89-9f91-56223af530e9" providerId="ADAL" clId="{13D22F58-37B7-429D-BA0B-6F164F47B211}" dt="2019-05-13T20:47:40.916" v="734" actId="478"/>
          <ac:picMkLst>
            <pc:docMk/>
            <pc:sldMk cId="3736137511" sldId="265"/>
            <ac:picMk id="2054" creationId="{72AF8504-E8B6-427A-A1E5-CD104FA91916}"/>
          </ac:picMkLst>
        </pc:picChg>
      </pc:sldChg>
      <pc:sldChg chg="delSp modSp add del delAnim">
        <pc:chgData name="Jonathan R. Hein" userId="7bae4d3e-e869-4f89-9f91-56223af530e9" providerId="ADAL" clId="{13D22F58-37B7-429D-BA0B-6F164F47B211}" dt="2019-05-13T21:00:45.193" v="1109" actId="2696"/>
        <pc:sldMkLst>
          <pc:docMk/>
          <pc:sldMk cId="1629016118" sldId="266"/>
        </pc:sldMkLst>
        <pc:spChg chg="mod">
          <ac:chgData name="Jonathan R. Hein" userId="7bae4d3e-e869-4f89-9f91-56223af530e9" providerId="ADAL" clId="{13D22F58-37B7-429D-BA0B-6F164F47B211}" dt="2019-05-13T20:56:06.480" v="1054" actId="207"/>
          <ac:spMkLst>
            <pc:docMk/>
            <pc:sldMk cId="1629016118" sldId="266"/>
            <ac:spMk id="4" creationId="{F3063BB4-BE0C-4BEE-B00B-C1AA8BB492E5}"/>
          </ac:spMkLst>
        </pc:spChg>
        <pc:picChg chg="del">
          <ac:chgData name="Jonathan R. Hein" userId="7bae4d3e-e869-4f89-9f91-56223af530e9" providerId="ADAL" clId="{13D22F58-37B7-429D-BA0B-6F164F47B211}" dt="2019-05-13T20:54:48.864" v="843" actId="478"/>
          <ac:picMkLst>
            <pc:docMk/>
            <pc:sldMk cId="1629016118" sldId="266"/>
            <ac:picMk id="2052" creationId="{744DFFB2-D3C9-4B56-9335-0F19A10A9390}"/>
          </ac:picMkLst>
        </pc:picChg>
        <pc:picChg chg="del">
          <ac:chgData name="Jonathan R. Hein" userId="7bae4d3e-e869-4f89-9f91-56223af530e9" providerId="ADAL" clId="{13D22F58-37B7-429D-BA0B-6F164F47B211}" dt="2019-05-13T20:54:49.626" v="844" actId="478"/>
          <ac:picMkLst>
            <pc:docMk/>
            <pc:sldMk cId="1629016118" sldId="266"/>
            <ac:picMk id="2054" creationId="{72AF8504-E8B6-427A-A1E5-CD104FA91916}"/>
          </ac:picMkLst>
        </pc:picChg>
      </pc:sldChg>
      <pc:sldChg chg="addSp modSp add modTransition modAnim">
        <pc:chgData name="Jonathan R. Hein" userId="7bae4d3e-e869-4f89-9f91-56223af530e9" providerId="ADAL" clId="{13D22F58-37B7-429D-BA0B-6F164F47B211}" dt="2019-05-13T21:02:18.041" v="1132"/>
        <pc:sldMkLst>
          <pc:docMk/>
          <pc:sldMk cId="1766476532" sldId="267"/>
        </pc:sldMkLst>
        <pc:spChg chg="add mod">
          <ac:chgData name="Jonathan R. Hein" userId="7bae4d3e-e869-4f89-9f91-56223af530e9" providerId="ADAL" clId="{13D22F58-37B7-429D-BA0B-6F164F47B211}" dt="2019-05-13T21:00:59.206" v="1110" actId="164"/>
          <ac:spMkLst>
            <pc:docMk/>
            <pc:sldMk cId="1766476532" sldId="267"/>
            <ac:spMk id="2" creationId="{36BBDA34-AFD4-44FF-8387-765234FE3B77}"/>
          </ac:spMkLst>
        </pc:spChg>
        <pc:spChg chg="mod">
          <ac:chgData name="Jonathan R. Hein" userId="7bae4d3e-e869-4f89-9f91-56223af530e9" providerId="ADAL" clId="{13D22F58-37B7-429D-BA0B-6F164F47B211}" dt="2019-05-13T21:00:37.094" v="1108" actId="14100"/>
          <ac:spMkLst>
            <pc:docMk/>
            <pc:sldMk cId="1766476532" sldId="267"/>
            <ac:spMk id="4" creationId="{F3063BB4-BE0C-4BEE-B00B-C1AA8BB492E5}"/>
          </ac:spMkLst>
        </pc:spChg>
        <pc:grpChg chg="add mod">
          <ac:chgData name="Jonathan R. Hein" userId="7bae4d3e-e869-4f89-9f91-56223af530e9" providerId="ADAL" clId="{13D22F58-37B7-429D-BA0B-6F164F47B211}" dt="2019-05-13T21:00:59.206" v="1110" actId="164"/>
          <ac:grpSpMkLst>
            <pc:docMk/>
            <pc:sldMk cId="1766476532" sldId="267"/>
            <ac:grpSpMk id="3" creationId="{1B2CFE85-91F9-427F-9B35-7AD3A2A0B5E2}"/>
          </ac:grpSpMkLst>
        </pc:grpChg>
        <pc:picChg chg="add mod modCrop">
          <ac:chgData name="Jonathan R. Hein" userId="7bae4d3e-e869-4f89-9f91-56223af530e9" providerId="ADAL" clId="{13D22F58-37B7-429D-BA0B-6F164F47B211}" dt="2019-05-13T21:00:59.206" v="1110" actId="164"/>
          <ac:picMkLst>
            <pc:docMk/>
            <pc:sldMk cId="1766476532" sldId="267"/>
            <ac:picMk id="7170" creationId="{7D63E5DD-3519-4A2A-B478-2E7E2DC5691E}"/>
          </ac:picMkLst>
        </pc:picChg>
      </pc:sldChg>
      <pc:sldChg chg="add del">
        <pc:chgData name="Jonathan R. Hein" userId="7bae4d3e-e869-4f89-9f91-56223af530e9" providerId="ADAL" clId="{13D22F58-37B7-429D-BA0B-6F164F47B211}" dt="2019-05-13T21:03:03.545" v="1134"/>
        <pc:sldMkLst>
          <pc:docMk/>
          <pc:sldMk cId="1227419298" sldId="268"/>
        </pc:sldMkLst>
      </pc:sldChg>
      <pc:sldChg chg="delSp add del">
        <pc:chgData name="Jonathan R. Hein" userId="7bae4d3e-e869-4f89-9f91-56223af530e9" providerId="ADAL" clId="{13D22F58-37B7-429D-BA0B-6F164F47B211}" dt="2019-05-13T21:03:26.348" v="1138" actId="2696"/>
        <pc:sldMkLst>
          <pc:docMk/>
          <pc:sldMk cId="2838420476" sldId="268"/>
        </pc:sldMkLst>
        <pc:spChg chg="del">
          <ac:chgData name="Jonathan R. Hein" userId="7bae4d3e-e869-4f89-9f91-56223af530e9" providerId="ADAL" clId="{13D22F58-37B7-429D-BA0B-6F164F47B211}" dt="2019-05-13T21:03:14.928" v="1136" actId="478"/>
          <ac:spMkLst>
            <pc:docMk/>
            <pc:sldMk cId="2838420476" sldId="268"/>
            <ac:spMk id="4" creationId="{F05D3FFB-773B-4373-B740-251B84C6DA5B}"/>
          </ac:spMkLst>
        </pc:spChg>
      </pc:sldChg>
      <pc:sldChg chg="add">
        <pc:chgData name="Jonathan R. Hein" userId="7bae4d3e-e869-4f89-9f91-56223af530e9" providerId="ADAL" clId="{13D22F58-37B7-429D-BA0B-6F164F47B211}" dt="2019-05-13T21:03:23.447" v="1137"/>
        <pc:sldMkLst>
          <pc:docMk/>
          <pc:sldMk cId="2963652343" sldId="269"/>
        </pc:sldMkLst>
      </pc:sldChg>
      <pc:sldMasterChg chg="del delSldLayout">
        <pc:chgData name="Jonathan R. Hein" userId="7bae4d3e-e869-4f89-9f91-56223af530e9" providerId="ADAL" clId="{13D22F58-37B7-429D-BA0B-6F164F47B211}" dt="2019-05-13T20:06:38.153" v="82" actId="2696"/>
        <pc:sldMasterMkLst>
          <pc:docMk/>
          <pc:sldMasterMk cId="4235524350" sldId="2147483684"/>
        </pc:sldMasterMkLst>
        <pc:sldLayoutChg chg="del">
          <pc:chgData name="Jonathan R. Hein" userId="7bae4d3e-e869-4f89-9f91-56223af530e9" providerId="ADAL" clId="{13D22F58-37B7-429D-BA0B-6F164F47B211}" dt="2019-05-13T20:06:38.149" v="79" actId="2696"/>
          <pc:sldLayoutMkLst>
            <pc:docMk/>
            <pc:sldMasterMk cId="4235524350" sldId="2147483684"/>
            <pc:sldLayoutMk cId="2701053122" sldId="2147483685"/>
          </pc:sldLayoutMkLst>
        </pc:sldLayoutChg>
        <pc:sldLayoutChg chg="del">
          <pc:chgData name="Jonathan R. Hein" userId="7bae4d3e-e869-4f89-9f91-56223af530e9" providerId="ADAL" clId="{13D22F58-37B7-429D-BA0B-6F164F47B211}" dt="2019-05-13T20:06:38.150" v="80" actId="2696"/>
          <pc:sldLayoutMkLst>
            <pc:docMk/>
            <pc:sldMasterMk cId="4235524350" sldId="2147483684"/>
            <pc:sldLayoutMk cId="1470872855" sldId="2147483687"/>
          </pc:sldLayoutMkLst>
        </pc:sldLayoutChg>
        <pc:sldLayoutChg chg="del">
          <pc:chgData name="Jonathan R. Hein" userId="7bae4d3e-e869-4f89-9f91-56223af530e9" providerId="ADAL" clId="{13D22F58-37B7-429D-BA0B-6F164F47B211}" dt="2019-05-13T20:06:38.151" v="81" actId="2696"/>
          <pc:sldLayoutMkLst>
            <pc:docMk/>
            <pc:sldMasterMk cId="4235524350" sldId="2147483684"/>
            <pc:sldLayoutMk cId="255645378" sldId="2147483691"/>
          </pc:sldLayoutMkLst>
        </pc:sldLayoutChg>
      </pc:sldMasterChg>
      <pc:sldMasterChg chg="modTransition modSldLayout">
        <pc:chgData name="Jonathan R. Hein" userId="7bae4d3e-e869-4f89-9f91-56223af530e9" providerId="ADAL" clId="{13D22F58-37B7-429D-BA0B-6F164F47B211}" dt="2019-05-13T21:02:18.041" v="1132"/>
        <pc:sldMasterMkLst>
          <pc:docMk/>
          <pc:sldMasterMk cId="282924808" sldId="2147483692"/>
        </pc:sldMasterMkLst>
        <pc:sldLayoutChg chg="modTransition">
          <pc:chgData name="Jonathan R. Hein" userId="7bae4d3e-e869-4f89-9f91-56223af530e9" providerId="ADAL" clId="{13D22F58-37B7-429D-BA0B-6F164F47B211}" dt="2019-05-13T21:02:18.041" v="1132"/>
          <pc:sldLayoutMkLst>
            <pc:docMk/>
            <pc:sldMasterMk cId="282924808" sldId="2147483692"/>
            <pc:sldLayoutMk cId="3692237035" sldId="2147483693"/>
          </pc:sldLayoutMkLst>
        </pc:sldLayoutChg>
        <pc:sldLayoutChg chg="modTransition">
          <pc:chgData name="Jonathan R. Hein" userId="7bae4d3e-e869-4f89-9f91-56223af530e9" providerId="ADAL" clId="{13D22F58-37B7-429D-BA0B-6F164F47B211}" dt="2019-05-13T21:02:18.041" v="1132"/>
          <pc:sldLayoutMkLst>
            <pc:docMk/>
            <pc:sldMasterMk cId="282924808" sldId="2147483692"/>
            <pc:sldLayoutMk cId="2826749877" sldId="2147483695"/>
          </pc:sldLayoutMkLst>
        </pc:sldLayoutChg>
        <pc:sldLayoutChg chg="modTransition">
          <pc:chgData name="Jonathan R. Hein" userId="7bae4d3e-e869-4f89-9f91-56223af530e9" providerId="ADAL" clId="{13D22F58-37B7-429D-BA0B-6F164F47B211}" dt="2019-05-13T21:02:18.041" v="1132"/>
          <pc:sldLayoutMkLst>
            <pc:docMk/>
            <pc:sldMasterMk cId="282924808" sldId="2147483692"/>
            <pc:sldLayoutMk cId="3071984252" sldId="2147483698"/>
          </pc:sldLayoutMkLst>
        </pc:sldLayoutChg>
        <pc:sldLayoutChg chg="modTransition">
          <pc:chgData name="Jonathan R. Hein" userId="7bae4d3e-e869-4f89-9f91-56223af530e9" providerId="ADAL" clId="{13D22F58-37B7-429D-BA0B-6F164F47B211}" dt="2019-05-13T21:02:18.041" v="1132"/>
          <pc:sldLayoutMkLst>
            <pc:docMk/>
            <pc:sldMasterMk cId="282924808" sldId="2147483692"/>
            <pc:sldLayoutMk cId="3790627529" sldId="2147483699"/>
          </pc:sldLayoutMkLst>
        </pc:sldLayoutChg>
      </pc:sldMasterChg>
      <pc:sldMasterChg chg="modTransition modSldLayout">
        <pc:chgData name="Jonathan R. Hein" userId="7bae4d3e-e869-4f89-9f91-56223af530e9" providerId="ADAL" clId="{13D22F58-37B7-429D-BA0B-6F164F47B211}" dt="2019-05-13T21:02:18.041" v="1132"/>
        <pc:sldMasterMkLst>
          <pc:docMk/>
          <pc:sldMasterMk cId="3889265539" sldId="2147483700"/>
        </pc:sldMasterMkLst>
        <pc:sldLayoutChg chg="modTransition">
          <pc:chgData name="Jonathan R. Hein" userId="7bae4d3e-e869-4f89-9f91-56223af530e9" providerId="ADAL" clId="{13D22F58-37B7-429D-BA0B-6F164F47B211}" dt="2019-05-13T21:02:18.041" v="1132"/>
          <pc:sldLayoutMkLst>
            <pc:docMk/>
            <pc:sldMasterMk cId="3889265539" sldId="2147483700"/>
            <pc:sldLayoutMk cId="2973305863" sldId="2147483701"/>
          </pc:sldLayoutMkLst>
        </pc:sldLayoutChg>
        <pc:sldLayoutChg chg="modTransition">
          <pc:chgData name="Jonathan R. Hein" userId="7bae4d3e-e869-4f89-9f91-56223af530e9" providerId="ADAL" clId="{13D22F58-37B7-429D-BA0B-6F164F47B211}" dt="2019-05-13T21:02:18.041" v="1132"/>
          <pc:sldLayoutMkLst>
            <pc:docMk/>
            <pc:sldMasterMk cId="3889265539" sldId="2147483700"/>
            <pc:sldLayoutMk cId="1974308181" sldId="2147483703"/>
          </pc:sldLayoutMkLst>
        </pc:sldLayoutChg>
        <pc:sldLayoutChg chg="modTransition">
          <pc:chgData name="Jonathan R. Hein" userId="7bae4d3e-e869-4f89-9f91-56223af530e9" providerId="ADAL" clId="{13D22F58-37B7-429D-BA0B-6F164F47B211}" dt="2019-05-13T21:02:18.041" v="1132"/>
          <pc:sldLayoutMkLst>
            <pc:docMk/>
            <pc:sldMasterMk cId="3889265539" sldId="2147483700"/>
            <pc:sldLayoutMk cId="2855824806" sldId="2147483706"/>
          </pc:sldLayoutMkLst>
        </pc:sldLayoutChg>
        <pc:sldLayoutChg chg="modTransition">
          <pc:chgData name="Jonathan R. Hein" userId="7bae4d3e-e869-4f89-9f91-56223af530e9" providerId="ADAL" clId="{13D22F58-37B7-429D-BA0B-6F164F47B211}" dt="2019-05-13T21:02:18.041" v="1132"/>
          <pc:sldLayoutMkLst>
            <pc:docMk/>
            <pc:sldMasterMk cId="3889265539" sldId="2147483700"/>
            <pc:sldLayoutMk cId="1868997525" sldId="2147483707"/>
          </pc:sldLayoutMkLst>
        </pc:sldLayoutChg>
      </pc:sldMasterChg>
      <pc:sldMasterChg chg="modTransition modSldLayout">
        <pc:chgData name="Jonathan R. Hein" userId="7bae4d3e-e869-4f89-9f91-56223af530e9" providerId="ADAL" clId="{13D22F58-37B7-429D-BA0B-6F164F47B211}" dt="2019-05-13T21:02:18.041" v="1132"/>
        <pc:sldMasterMkLst>
          <pc:docMk/>
          <pc:sldMasterMk cId="1659187245" sldId="2147483708"/>
        </pc:sldMasterMkLst>
        <pc:sldLayoutChg chg="modTransition">
          <pc:chgData name="Jonathan R. Hein" userId="7bae4d3e-e869-4f89-9f91-56223af530e9" providerId="ADAL" clId="{13D22F58-37B7-429D-BA0B-6F164F47B211}" dt="2019-05-13T21:02:18.041" v="1132"/>
          <pc:sldLayoutMkLst>
            <pc:docMk/>
            <pc:sldMasterMk cId="1659187245" sldId="2147483708"/>
            <pc:sldLayoutMk cId="4025737327" sldId="2147483709"/>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2806860213" sldId="2147483710"/>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1590528233" sldId="2147483711"/>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1295153755" sldId="2147483712"/>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520644917" sldId="2147483713"/>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271533125" sldId="2147483714"/>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1788794353" sldId="2147483715"/>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2737239744" sldId="2147483716"/>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2836245203" sldId="2147483717"/>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2510062004" sldId="2147483718"/>
          </pc:sldLayoutMkLst>
        </pc:sldLayoutChg>
        <pc:sldLayoutChg chg="modTransition">
          <pc:chgData name="Jonathan R. Hein" userId="7bae4d3e-e869-4f89-9f91-56223af530e9" providerId="ADAL" clId="{13D22F58-37B7-429D-BA0B-6F164F47B211}" dt="2019-05-13T21:02:18.041" v="1132"/>
          <pc:sldLayoutMkLst>
            <pc:docMk/>
            <pc:sldMasterMk cId="1659187245" sldId="2147483708"/>
            <pc:sldLayoutMk cId="2553010545" sldId="2147483719"/>
          </pc:sldLayoutMkLst>
        </pc:sldLayoutChg>
      </pc:sldMasterChg>
      <pc:sldMasterChg chg="modTransition modSldLayout">
        <pc:chgData name="Jonathan R. Hein" userId="7bae4d3e-e869-4f89-9f91-56223af530e9" providerId="ADAL" clId="{13D22F58-37B7-429D-BA0B-6F164F47B211}" dt="2019-05-13T21:02:18.041" v="1132"/>
        <pc:sldMasterMkLst>
          <pc:docMk/>
          <pc:sldMasterMk cId="809861580" sldId="2147483720"/>
        </pc:sldMasterMkLst>
        <pc:sldLayoutChg chg="modTransition">
          <pc:chgData name="Jonathan R. Hein" userId="7bae4d3e-e869-4f89-9f91-56223af530e9" providerId="ADAL" clId="{13D22F58-37B7-429D-BA0B-6F164F47B211}" dt="2019-05-13T21:02:18.041" v="1132"/>
          <pc:sldLayoutMkLst>
            <pc:docMk/>
            <pc:sldMasterMk cId="809861580" sldId="2147483720"/>
            <pc:sldLayoutMk cId="1540766183" sldId="2147483721"/>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577742043" sldId="2147483722"/>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2241382699" sldId="2147483723"/>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1806921909" sldId="2147483724"/>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3365494037" sldId="2147483725"/>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435692721" sldId="2147483726"/>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1341451955" sldId="2147483727"/>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3403624873" sldId="2147483728"/>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439126523" sldId="2147483729"/>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2909841201" sldId="2147483730"/>
          </pc:sldLayoutMkLst>
        </pc:sldLayoutChg>
        <pc:sldLayoutChg chg="modTransition">
          <pc:chgData name="Jonathan R. Hein" userId="7bae4d3e-e869-4f89-9f91-56223af530e9" providerId="ADAL" clId="{13D22F58-37B7-429D-BA0B-6F164F47B211}" dt="2019-05-13T21:02:18.041" v="1132"/>
          <pc:sldLayoutMkLst>
            <pc:docMk/>
            <pc:sldMasterMk cId="809861580" sldId="2147483720"/>
            <pc:sldLayoutMk cId="1601890461" sldId="2147483731"/>
          </pc:sldLayoutMkLst>
        </pc:sldLayoutChg>
      </pc:sldMasterChg>
      <pc:sldMasterChg chg="modTransition modSldLayout">
        <pc:chgData name="Jonathan R. Hein" userId="7bae4d3e-e869-4f89-9f91-56223af530e9" providerId="ADAL" clId="{13D22F58-37B7-429D-BA0B-6F164F47B211}" dt="2019-05-13T21:02:18.041" v="1132"/>
        <pc:sldMasterMkLst>
          <pc:docMk/>
          <pc:sldMasterMk cId="1357078098" sldId="2147483732"/>
        </pc:sldMasterMkLst>
        <pc:sldLayoutChg chg="modTransition">
          <pc:chgData name="Jonathan R. Hein" userId="7bae4d3e-e869-4f89-9f91-56223af530e9" providerId="ADAL" clId="{13D22F58-37B7-429D-BA0B-6F164F47B211}" dt="2019-05-13T21:02:18.041" v="1132"/>
          <pc:sldLayoutMkLst>
            <pc:docMk/>
            <pc:sldMasterMk cId="1357078098" sldId="2147483732"/>
            <pc:sldLayoutMk cId="4085541445" sldId="2147483733"/>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2306935274" sldId="2147483734"/>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3492327848" sldId="2147483735"/>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2355009676" sldId="2147483736"/>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1819295962" sldId="2147483737"/>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1845328807" sldId="2147483738"/>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3331358889" sldId="2147483739"/>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990892363" sldId="2147483740"/>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384301846" sldId="2147483741"/>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873626954" sldId="2147483742"/>
          </pc:sldLayoutMkLst>
        </pc:sldLayoutChg>
        <pc:sldLayoutChg chg="modTransition">
          <pc:chgData name="Jonathan R. Hein" userId="7bae4d3e-e869-4f89-9f91-56223af530e9" providerId="ADAL" clId="{13D22F58-37B7-429D-BA0B-6F164F47B211}" dt="2019-05-13T21:02:18.041" v="1132"/>
          <pc:sldLayoutMkLst>
            <pc:docMk/>
            <pc:sldMasterMk cId="1357078098" sldId="2147483732"/>
            <pc:sldLayoutMk cId="2897577025" sldId="2147483743"/>
          </pc:sldLayoutMkLst>
        </pc:sldLayoutChg>
      </pc:sldMasterChg>
    </pc:docChg>
  </pc:docChgLst>
  <pc:docChgLst>
    <pc:chgData name="Laura Schulz" userId="S::laura.schulz@wels.net::c3a109e5-447a-4943-9f36-aedffcf34de0" providerId="AD" clId="Web-{1C1E08B9-4BEC-4C9F-8D3B-2E4A1B46C15A}"/>
    <pc:docChg chg="modSld">
      <pc:chgData name="Laura Schulz" userId="S::laura.schulz@wels.net::c3a109e5-447a-4943-9f36-aedffcf34de0" providerId="AD" clId="Web-{1C1E08B9-4BEC-4C9F-8D3B-2E4A1B46C15A}" dt="2019-05-20T16:19:15.104" v="2" actId="20577"/>
      <pc:docMkLst>
        <pc:docMk/>
      </pc:docMkLst>
      <pc:sldChg chg="modSp">
        <pc:chgData name="Laura Schulz" userId="S::laura.schulz@wels.net::c3a109e5-447a-4943-9f36-aedffcf34de0" providerId="AD" clId="Web-{1C1E08B9-4BEC-4C9F-8D3B-2E4A1B46C15A}" dt="2019-05-20T16:19:11.557" v="0" actId="20577"/>
        <pc:sldMkLst>
          <pc:docMk/>
          <pc:sldMk cId="4254092963" sldId="259"/>
        </pc:sldMkLst>
        <pc:spChg chg="mod">
          <ac:chgData name="Laura Schulz" userId="S::laura.schulz@wels.net::c3a109e5-447a-4943-9f36-aedffcf34de0" providerId="AD" clId="Web-{1C1E08B9-4BEC-4C9F-8D3B-2E4A1B46C15A}" dt="2019-05-20T16:19:11.557" v="0" actId="20577"/>
          <ac:spMkLst>
            <pc:docMk/>
            <pc:sldMk cId="4254092963" sldId="259"/>
            <ac:spMk id="4" creationId="{F3063BB4-BE0C-4BEE-B00B-C1AA8BB492E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2718-EB51-5146-BFDC-43EA28BBDF7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FE6974-E7BA-F946-ABFF-5E22B6FD511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16B6C6-7696-2D43-B5AC-6895D2530DAF}"/>
              </a:ext>
            </a:extLst>
          </p:cNvPr>
          <p:cNvSpPr>
            <a:spLocks noGrp="1"/>
          </p:cNvSpPr>
          <p:nvPr>
            <p:ph type="dt" sz="half" idx="10"/>
          </p:nvPr>
        </p:nvSpPr>
        <p:spPr/>
        <p:txBody>
          <a:bodyPr/>
          <a:lstStyle/>
          <a:p>
            <a:fld id="{EFC0DA70-0266-174A-B449-DA61AA63C4F8}" type="datetimeFigureOut">
              <a:rPr lang="en-US" smtClean="0"/>
              <a:t>5/20/2019</a:t>
            </a:fld>
            <a:endParaRPr lang="en-US"/>
          </a:p>
        </p:txBody>
      </p:sp>
      <p:sp>
        <p:nvSpPr>
          <p:cNvPr id="5" name="Footer Placeholder 4">
            <a:extLst>
              <a:ext uri="{FF2B5EF4-FFF2-40B4-BE49-F238E27FC236}">
                <a16:creationId xmlns:a16="http://schemas.microsoft.com/office/drawing/2014/main" id="{D9346C34-4EC7-E245-92E8-0EC0B3B0C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937DE-1260-4A4B-8A73-A04E72AA6B33}"/>
              </a:ext>
            </a:extLst>
          </p:cNvPr>
          <p:cNvSpPr>
            <a:spLocks noGrp="1"/>
          </p:cNvSpPr>
          <p:nvPr>
            <p:ph type="sldNum" sz="quarter" idx="12"/>
          </p:nvPr>
        </p:nvSpPr>
        <p:spPr/>
        <p:txBody>
          <a:bodyPr/>
          <a:lstStyle/>
          <a:p>
            <a:fld id="{E11E9492-F3AD-9040-932B-B063086C9EAD}" type="slidenum">
              <a:rPr lang="en-US" smtClean="0"/>
              <a:t>‹#›</a:t>
            </a:fld>
            <a:endParaRPr lang="en-US"/>
          </a:p>
        </p:txBody>
      </p:sp>
    </p:spTree>
    <p:extLst>
      <p:ext uri="{BB962C8B-B14F-4D97-AF65-F5344CB8AC3E}">
        <p14:creationId xmlns:p14="http://schemas.microsoft.com/office/powerpoint/2010/main" val="369223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DD03-2E82-FE4C-AD9A-B000E8BFB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813E5-2832-B549-A3B4-CB6E33D027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449F4-B825-AA4A-BCBF-E5AA1B381274}"/>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5" name="Footer Placeholder 4">
            <a:extLst>
              <a:ext uri="{FF2B5EF4-FFF2-40B4-BE49-F238E27FC236}">
                <a16:creationId xmlns:a16="http://schemas.microsoft.com/office/drawing/2014/main" id="{7CD1C278-8CF2-DA42-80DF-EF1D957CF9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D2B41-A7FB-1F42-8F4F-2F5B73F5BBCE}"/>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280686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1605-35FA-D44B-B4E5-FE4BC2B4484F}"/>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31C62B-6920-D84D-A55B-57F90264DE2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C66D79-9B57-8F4E-8DD0-B9B8950E983F}"/>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5" name="Footer Placeholder 4">
            <a:extLst>
              <a:ext uri="{FF2B5EF4-FFF2-40B4-BE49-F238E27FC236}">
                <a16:creationId xmlns:a16="http://schemas.microsoft.com/office/drawing/2014/main" id="{026F6F7F-0825-DE4A-8D82-C69189A68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1E600-CD28-654D-872A-E0938E341F71}"/>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159052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26E0D-9097-FE4B-851E-2A8F1F21B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1BAEAD-FDDB-9C48-94CE-9E905D66E733}"/>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6B4877-E055-3243-83EB-60594411CA31}"/>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933B38-3939-C046-AF4E-361B69681C74}"/>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6" name="Footer Placeholder 5">
            <a:extLst>
              <a:ext uri="{FF2B5EF4-FFF2-40B4-BE49-F238E27FC236}">
                <a16:creationId xmlns:a16="http://schemas.microsoft.com/office/drawing/2014/main" id="{6C6A3CF1-674A-A847-8D9B-8693EC7E0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A7884-1A27-894E-A1DD-29088556E738}"/>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12951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CA5E-A4BE-F54C-A06B-C96BCB485590}"/>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EE8B0-5A2C-104E-A8F7-3754602C770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5D2F0-44B8-F043-82EE-5EA126C962A7}"/>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AA0CC6-9BE9-884A-A56C-9404A27630F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F9CF03-9F93-BA4E-9DD4-A64FCEFFCB95}"/>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41D8A0-9007-1E4B-89B9-7B500F924BDE}"/>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8" name="Footer Placeholder 7">
            <a:extLst>
              <a:ext uri="{FF2B5EF4-FFF2-40B4-BE49-F238E27FC236}">
                <a16:creationId xmlns:a16="http://schemas.microsoft.com/office/drawing/2014/main" id="{EDF25363-EF63-D842-9379-DC44401D6D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DEA60E-9C73-BA41-8A89-13C46D644F1D}"/>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5206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0AAD-C9F9-9547-9EF1-32361BEBE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3B78A3-2726-564E-A16A-644D60094005}"/>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4" name="Footer Placeholder 3">
            <a:extLst>
              <a:ext uri="{FF2B5EF4-FFF2-40B4-BE49-F238E27FC236}">
                <a16:creationId xmlns:a16="http://schemas.microsoft.com/office/drawing/2014/main" id="{ADFF5470-167A-9742-9F4D-29E878EF1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C4332-85A5-0046-A3A5-60ECD552AB4A}"/>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2715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6249D-B0AE-BF44-9C83-624370359800}"/>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3" name="Footer Placeholder 2">
            <a:extLst>
              <a:ext uri="{FF2B5EF4-FFF2-40B4-BE49-F238E27FC236}">
                <a16:creationId xmlns:a16="http://schemas.microsoft.com/office/drawing/2014/main" id="{6A13B93C-3AD5-E840-9D75-5EF434A40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86C958-A0AB-3E4D-8B5D-48F08FF86A09}"/>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178879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3831-B326-294A-B458-9AFAA51F1DFD}"/>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EDFE-33B4-1F4F-BB9A-48B3FB7C7098}"/>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6E94B5-FDB7-AC4F-8E54-B31DD3FEF70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291C05-8A91-8B4C-AAB9-B06C09777F9D}"/>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6" name="Footer Placeholder 5">
            <a:extLst>
              <a:ext uri="{FF2B5EF4-FFF2-40B4-BE49-F238E27FC236}">
                <a16:creationId xmlns:a16="http://schemas.microsoft.com/office/drawing/2014/main" id="{99432684-A50C-DA4E-8F6E-2E047AE28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6E1DE-D30C-F341-9809-DB60DA969814}"/>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273723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C40BF-C727-3D41-94E3-EFAF52ED8F1B}"/>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2FB039-2478-9146-9586-896C6FE52BA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4BFC00-4E66-5B48-8E51-B7E288C3D7E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62BA05-1600-7B41-B155-8EB283ABEA8D}"/>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6" name="Footer Placeholder 5">
            <a:extLst>
              <a:ext uri="{FF2B5EF4-FFF2-40B4-BE49-F238E27FC236}">
                <a16:creationId xmlns:a16="http://schemas.microsoft.com/office/drawing/2014/main" id="{4EFC1DF8-8BF1-8F40-A5ED-C8E4B6260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AEE383-43AA-A34D-885F-894242CC1BE4}"/>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283624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4CE7B-3C51-334F-AF82-D199950E1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F11BDE-E04B-6C4D-A3AE-E1B4022BDF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7D12-23D6-6E4A-8C64-F711AE408B1B}"/>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5" name="Footer Placeholder 4">
            <a:extLst>
              <a:ext uri="{FF2B5EF4-FFF2-40B4-BE49-F238E27FC236}">
                <a16:creationId xmlns:a16="http://schemas.microsoft.com/office/drawing/2014/main" id="{F72CF74A-B8E2-7047-9C4C-A04244F16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D03AA-0A17-954E-9BDD-BCC331873E1F}"/>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25100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D1CFBA-F2AF-4D48-A1C7-872D59ED0BD2}"/>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CC2B7A-D46F-A247-B47D-61E48CC2C458}"/>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8B57D-D26C-E644-9DF7-EF566F182121}"/>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5" name="Footer Placeholder 4">
            <a:extLst>
              <a:ext uri="{FF2B5EF4-FFF2-40B4-BE49-F238E27FC236}">
                <a16:creationId xmlns:a16="http://schemas.microsoft.com/office/drawing/2014/main" id="{7F4C782F-605C-7F4D-A7FA-7EE52BE15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956CF-C189-1E46-8263-7E4F7FD31F1B}"/>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255301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BD9F-8D71-5B49-86F5-30813985F3A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5DF934-2BA3-CD4D-AE2C-2823EE03427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881192-4243-1F46-9812-3F76CBA3C636}"/>
              </a:ext>
            </a:extLst>
          </p:cNvPr>
          <p:cNvSpPr>
            <a:spLocks noGrp="1"/>
          </p:cNvSpPr>
          <p:nvPr>
            <p:ph type="dt" sz="half" idx="10"/>
          </p:nvPr>
        </p:nvSpPr>
        <p:spPr/>
        <p:txBody>
          <a:bodyPr/>
          <a:lstStyle/>
          <a:p>
            <a:fld id="{EFC0DA70-0266-174A-B449-DA61AA63C4F8}" type="datetimeFigureOut">
              <a:rPr lang="en-US" smtClean="0"/>
              <a:t>5/20/2019</a:t>
            </a:fld>
            <a:endParaRPr lang="en-US"/>
          </a:p>
        </p:txBody>
      </p:sp>
      <p:sp>
        <p:nvSpPr>
          <p:cNvPr id="5" name="Footer Placeholder 4">
            <a:extLst>
              <a:ext uri="{FF2B5EF4-FFF2-40B4-BE49-F238E27FC236}">
                <a16:creationId xmlns:a16="http://schemas.microsoft.com/office/drawing/2014/main" id="{DEA18DAF-C258-EB4C-9CE3-366A0E718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532DE-1E74-8A46-AA9A-E28C187A95B7}"/>
              </a:ext>
            </a:extLst>
          </p:cNvPr>
          <p:cNvSpPr>
            <a:spLocks noGrp="1"/>
          </p:cNvSpPr>
          <p:nvPr>
            <p:ph type="sldNum" sz="quarter" idx="12"/>
          </p:nvPr>
        </p:nvSpPr>
        <p:spPr/>
        <p:txBody>
          <a:bodyPr/>
          <a:lstStyle/>
          <a:p>
            <a:fld id="{E11E9492-F3AD-9040-932B-B063086C9EAD}" type="slidenum">
              <a:rPr lang="en-US" smtClean="0"/>
              <a:t>‹#›</a:t>
            </a:fld>
            <a:endParaRPr lang="en-US"/>
          </a:p>
        </p:txBody>
      </p:sp>
    </p:spTree>
    <p:extLst>
      <p:ext uri="{BB962C8B-B14F-4D97-AF65-F5344CB8AC3E}">
        <p14:creationId xmlns:p14="http://schemas.microsoft.com/office/powerpoint/2010/main" val="282674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9CCD-C972-004C-9E0E-C5D33673B30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919EEB-385C-C945-8E37-BA04A764220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C2655C-8DA7-E745-AE45-F2FCDF78D356}"/>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5" name="Footer Placeholder 4">
            <a:extLst>
              <a:ext uri="{FF2B5EF4-FFF2-40B4-BE49-F238E27FC236}">
                <a16:creationId xmlns:a16="http://schemas.microsoft.com/office/drawing/2014/main" id="{B91CBB25-737C-9A48-9807-AB97C9E28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F554D-E671-0A44-B43E-96FFDD2924A3}"/>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15407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5D21-C4A1-2549-90EC-EBA4E597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77021-99BB-0A46-9764-7F3B157A74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AB42-8FBB-3F44-9AA3-836B17340BE0}"/>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5" name="Footer Placeholder 4">
            <a:extLst>
              <a:ext uri="{FF2B5EF4-FFF2-40B4-BE49-F238E27FC236}">
                <a16:creationId xmlns:a16="http://schemas.microsoft.com/office/drawing/2014/main" id="{70F77F51-B955-8942-A1F7-867D4BE74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212DD-A299-EA46-9BA1-CD4D8C3A6AD2}"/>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57774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5AF3-2810-9A40-BC7E-73A5DC220BE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14693-40EE-4A43-AC17-D0C74BC76BF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DAC633-8EE8-F949-9612-7B49DEE92AA1}"/>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5" name="Footer Placeholder 4">
            <a:extLst>
              <a:ext uri="{FF2B5EF4-FFF2-40B4-BE49-F238E27FC236}">
                <a16:creationId xmlns:a16="http://schemas.microsoft.com/office/drawing/2014/main" id="{248F5A03-9D94-134F-BA60-3BE96EB7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53DFC-BACC-5B48-8078-A04777FC5EA2}"/>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22413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F4FA-7B10-B54C-950E-7D1BEBB8A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A4336-A9C6-A14C-A33E-E9B6C3F7AA74}"/>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707D6-4962-504F-B32A-5DF6CB00D7EE}"/>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E730F8-1714-5B45-AA84-8B12E105B6EF}"/>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6" name="Footer Placeholder 5">
            <a:extLst>
              <a:ext uri="{FF2B5EF4-FFF2-40B4-BE49-F238E27FC236}">
                <a16:creationId xmlns:a16="http://schemas.microsoft.com/office/drawing/2014/main" id="{373D8133-1B3A-374A-B6F7-09631385C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2DA2E2-DC38-BC43-8D62-D8EA247F28C1}"/>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180692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DECE-99C3-5841-BB32-DD7D8CA5DAC8}"/>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BD4863-0A0F-AE4C-BB80-A6D7981EE26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6DBC69-26BD-6D46-BB81-15198E3BB1B6}"/>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EB16D-34B7-4A41-9565-1DBB4A8A711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626ADB-3327-F144-8BEE-16CAEAF8532E}"/>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060828-6E84-D849-8D3D-8B3CA99F6550}"/>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8" name="Footer Placeholder 7">
            <a:extLst>
              <a:ext uri="{FF2B5EF4-FFF2-40B4-BE49-F238E27FC236}">
                <a16:creationId xmlns:a16="http://schemas.microsoft.com/office/drawing/2014/main" id="{F4941478-8340-E145-8AFC-A0811AB2C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48EBF7-9DF9-304D-917E-62DCCD2947DA}"/>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336549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0939-F823-2A4C-8344-DE274863E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62448E-99A1-D141-85ED-5EB74F6F7CFE}"/>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4" name="Footer Placeholder 3">
            <a:extLst>
              <a:ext uri="{FF2B5EF4-FFF2-40B4-BE49-F238E27FC236}">
                <a16:creationId xmlns:a16="http://schemas.microsoft.com/office/drawing/2014/main" id="{303192E6-650E-4846-BD03-2392DF12DA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56A05C-C564-C14C-AFDD-18F2AA01D552}"/>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43569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EA238-9019-3A47-A32A-6CA689724348}"/>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3" name="Footer Placeholder 2">
            <a:extLst>
              <a:ext uri="{FF2B5EF4-FFF2-40B4-BE49-F238E27FC236}">
                <a16:creationId xmlns:a16="http://schemas.microsoft.com/office/drawing/2014/main" id="{B5EEFC39-35F7-9D44-8A45-9D11974367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9A3E00-4E53-154B-AC5F-DE7F19971DCD}"/>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13414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C4D2-8BF7-4149-9EAB-925988DBBE2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750B35-C527-A84A-ACE9-55CDA48F6D1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869C95-ED2F-0140-89C0-759AD5117B7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F6441-0A82-0445-AB68-E1E86ABF9B1A}"/>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6" name="Footer Placeholder 5">
            <a:extLst>
              <a:ext uri="{FF2B5EF4-FFF2-40B4-BE49-F238E27FC236}">
                <a16:creationId xmlns:a16="http://schemas.microsoft.com/office/drawing/2014/main" id="{2576FCE5-261F-434E-BEA4-FAF66FC324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7EAB6-6FB1-ED4F-AD16-F4C535ABEBF8}"/>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34036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8B8-768C-FD42-A104-72BB19C6556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9788B-86DC-C341-9E85-4CC1BA06F4F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1F079-E457-8542-B644-223D4E39BA0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5B6E04-C5FF-4242-9C6D-247974B44AF4}"/>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6" name="Footer Placeholder 5">
            <a:extLst>
              <a:ext uri="{FF2B5EF4-FFF2-40B4-BE49-F238E27FC236}">
                <a16:creationId xmlns:a16="http://schemas.microsoft.com/office/drawing/2014/main" id="{5494F23D-3A35-AE4F-ACB5-15C1C71A7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8338E-E379-484C-BF16-CC55857E3C53}"/>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43912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938-9CC1-F54C-8DD6-5D5C82D520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040AF-10D0-5349-84EF-165A790DBB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CA53D-8298-A747-BA06-0EB129CEA502}"/>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5" name="Footer Placeholder 4">
            <a:extLst>
              <a:ext uri="{FF2B5EF4-FFF2-40B4-BE49-F238E27FC236}">
                <a16:creationId xmlns:a16="http://schemas.microsoft.com/office/drawing/2014/main" id="{3A71C5D8-41EF-DC49-B1CC-CB15B3A30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FF874-8907-AB4D-9725-DD60275ECB5F}"/>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290984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2D89-9CE8-C14D-B0E5-C6E424FE57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7C39F-E4F9-AD40-B02A-80499548EF60}"/>
              </a:ext>
            </a:extLst>
          </p:cNvPr>
          <p:cNvSpPr>
            <a:spLocks noGrp="1"/>
          </p:cNvSpPr>
          <p:nvPr>
            <p:ph type="dt" sz="half" idx="10"/>
          </p:nvPr>
        </p:nvSpPr>
        <p:spPr/>
        <p:txBody>
          <a:bodyPr/>
          <a:lstStyle/>
          <a:p>
            <a:fld id="{EFC0DA70-0266-174A-B449-DA61AA63C4F8}" type="datetimeFigureOut">
              <a:rPr lang="en-US" smtClean="0"/>
              <a:t>5/20/2019</a:t>
            </a:fld>
            <a:endParaRPr lang="en-US"/>
          </a:p>
        </p:txBody>
      </p:sp>
      <p:sp>
        <p:nvSpPr>
          <p:cNvPr id="4" name="Footer Placeholder 3">
            <a:extLst>
              <a:ext uri="{FF2B5EF4-FFF2-40B4-BE49-F238E27FC236}">
                <a16:creationId xmlns:a16="http://schemas.microsoft.com/office/drawing/2014/main" id="{AA5F79D1-DAF4-564C-B699-62CF34A6C1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476B3-CC89-E340-8704-BF666F4B9F61}"/>
              </a:ext>
            </a:extLst>
          </p:cNvPr>
          <p:cNvSpPr>
            <a:spLocks noGrp="1"/>
          </p:cNvSpPr>
          <p:nvPr>
            <p:ph type="sldNum" sz="quarter" idx="12"/>
          </p:nvPr>
        </p:nvSpPr>
        <p:spPr/>
        <p:txBody>
          <a:bodyPr/>
          <a:lstStyle/>
          <a:p>
            <a:fld id="{E11E9492-F3AD-9040-932B-B063086C9EAD}" type="slidenum">
              <a:rPr lang="en-US" smtClean="0"/>
              <a:t>‹#›</a:t>
            </a:fld>
            <a:endParaRPr lang="en-US"/>
          </a:p>
        </p:txBody>
      </p:sp>
    </p:spTree>
    <p:extLst>
      <p:ext uri="{BB962C8B-B14F-4D97-AF65-F5344CB8AC3E}">
        <p14:creationId xmlns:p14="http://schemas.microsoft.com/office/powerpoint/2010/main" val="307198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B875CE-7E61-E940-9BEC-BB95C0453A9A}"/>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15F78-9608-1B46-BEAE-CA552CB97300}"/>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9DB55-12B3-AF42-B265-03D9C93C162A}"/>
              </a:ext>
            </a:extLst>
          </p:cNvPr>
          <p:cNvSpPr>
            <a:spLocks noGrp="1"/>
          </p:cNvSpPr>
          <p:nvPr>
            <p:ph type="dt" sz="half" idx="10"/>
          </p:nvPr>
        </p:nvSpPr>
        <p:spPr/>
        <p:txBody>
          <a:bodyPr/>
          <a:lstStyle/>
          <a:p>
            <a:fld id="{A8F2D8CE-A2FA-AB49-B0FC-3E10446C0CAC}" type="datetimeFigureOut">
              <a:rPr lang="en-US" smtClean="0"/>
              <a:t>5/20/2019</a:t>
            </a:fld>
            <a:endParaRPr lang="en-US"/>
          </a:p>
        </p:txBody>
      </p:sp>
      <p:sp>
        <p:nvSpPr>
          <p:cNvPr id="5" name="Footer Placeholder 4">
            <a:extLst>
              <a:ext uri="{FF2B5EF4-FFF2-40B4-BE49-F238E27FC236}">
                <a16:creationId xmlns:a16="http://schemas.microsoft.com/office/drawing/2014/main" id="{0E72401F-B942-2A47-A162-81DB881B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F9816-0F7E-F148-9635-8BEA95CC563D}"/>
              </a:ext>
            </a:extLst>
          </p:cNvPr>
          <p:cNvSpPr>
            <a:spLocks noGrp="1"/>
          </p:cNvSpPr>
          <p:nvPr>
            <p:ph type="sldNum" sz="quarter" idx="12"/>
          </p:nvPr>
        </p:nvSpPr>
        <p:spPr/>
        <p:txBody>
          <a:bodyPr/>
          <a:lstStyle/>
          <a:p>
            <a:fld id="{9140610A-2186-DE4C-952F-E7223E672A5B}" type="slidenum">
              <a:rPr lang="en-US" smtClean="0"/>
              <a:t>‹#›</a:t>
            </a:fld>
            <a:endParaRPr lang="en-US"/>
          </a:p>
        </p:txBody>
      </p:sp>
    </p:spTree>
    <p:extLst>
      <p:ext uri="{BB962C8B-B14F-4D97-AF65-F5344CB8AC3E}">
        <p14:creationId xmlns:p14="http://schemas.microsoft.com/office/powerpoint/2010/main" val="16018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748B-DA9A-2D4C-ACBC-38F2AA25AF7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23E529-50E3-7D4D-BACD-7C944E97466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5472F-6A22-9E40-BA4B-C6AE42395DF0}"/>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5" name="Footer Placeholder 4">
            <a:extLst>
              <a:ext uri="{FF2B5EF4-FFF2-40B4-BE49-F238E27FC236}">
                <a16:creationId xmlns:a16="http://schemas.microsoft.com/office/drawing/2014/main" id="{7B2435E6-69AE-E345-8EFB-1B09C5715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ECF86-EA34-B042-BD9B-33FA7C3B3EBD}"/>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408554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352F3-5B0C-AC4B-8A2C-2BE5D15E3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38685-112E-7F42-8BCF-9E3D6F42E5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6B69B-E75E-0346-A333-44537A6BE195}"/>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5" name="Footer Placeholder 4">
            <a:extLst>
              <a:ext uri="{FF2B5EF4-FFF2-40B4-BE49-F238E27FC236}">
                <a16:creationId xmlns:a16="http://schemas.microsoft.com/office/drawing/2014/main" id="{E8111AFE-C532-E94B-A15D-EED4B2C1B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365B6-41F6-504E-830E-AD35A818A52E}"/>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230693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8F7AB-A96B-4B45-ADF2-4272BCA89DB3}"/>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8B507-1612-8945-903A-3D2540B83B40}"/>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993353-6F39-A948-AE15-E3F30F3EF918}"/>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5" name="Footer Placeholder 4">
            <a:extLst>
              <a:ext uri="{FF2B5EF4-FFF2-40B4-BE49-F238E27FC236}">
                <a16:creationId xmlns:a16="http://schemas.microsoft.com/office/drawing/2014/main" id="{CDE87863-938F-BE48-8DB9-466361B4D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212DB-482A-1C4F-8C00-5AB5BD01F7CC}"/>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34923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B57A-1F99-3044-A25D-C7D6388C6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DD89F-DC8E-8547-92DB-0DFDB2CCFDB1}"/>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ED11BA-B650-074C-9A43-36257D226C9D}"/>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A87812-AB31-C141-8A9C-E5CFC3945A8D}"/>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6" name="Footer Placeholder 5">
            <a:extLst>
              <a:ext uri="{FF2B5EF4-FFF2-40B4-BE49-F238E27FC236}">
                <a16:creationId xmlns:a16="http://schemas.microsoft.com/office/drawing/2014/main" id="{C2829008-E173-A242-A1A8-4B7639568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2055EA-C438-D244-B1C0-AD6AE7FB8656}"/>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23550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23A04-C515-C74E-B82B-5BB14CDAEA2D}"/>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D5A4F-6951-1342-9F7C-7F02FE7CDE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402748-DF66-EA44-ABC5-3218C1D60DF1}"/>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A176A-1112-8E45-915F-5E3D2BDD9235}"/>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D1FEA2-445F-8341-B221-E7DBF863E790}"/>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EAD34-41B3-6A4A-BC18-F197FC1BC405}"/>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8" name="Footer Placeholder 7">
            <a:extLst>
              <a:ext uri="{FF2B5EF4-FFF2-40B4-BE49-F238E27FC236}">
                <a16:creationId xmlns:a16="http://schemas.microsoft.com/office/drawing/2014/main" id="{AE9C8FD4-ED77-214A-9AA0-BDF2ACF1DA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37A22-8886-A14C-BD28-905371917EE0}"/>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18192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8F0D-0A55-A043-9C4B-807D0CE4A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9CDC1D-FB90-2A40-A20C-89A08CA17C65}"/>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4" name="Footer Placeholder 3">
            <a:extLst>
              <a:ext uri="{FF2B5EF4-FFF2-40B4-BE49-F238E27FC236}">
                <a16:creationId xmlns:a16="http://schemas.microsoft.com/office/drawing/2014/main" id="{6D88D138-89A5-0943-9AEF-B8AC500F4F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B247F1-8813-4542-A935-A1697A9E4046}"/>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18453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26E12B-4451-6B41-8400-BEDD373654AE}"/>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3" name="Footer Placeholder 2">
            <a:extLst>
              <a:ext uri="{FF2B5EF4-FFF2-40B4-BE49-F238E27FC236}">
                <a16:creationId xmlns:a16="http://schemas.microsoft.com/office/drawing/2014/main" id="{58A4EF02-77AC-8B42-8D5C-322D8A8C8E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33BA9A-8C55-914E-B3AA-C0BF702195E2}"/>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333135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6823-5699-E24A-9DA6-591677DB269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98960-9677-894E-B003-21AECAA52F0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4EAAC5-FD11-E04B-A45C-B8BC668928E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CA04DF-4056-4940-B663-BEE96D2ECA9D}"/>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6" name="Footer Placeholder 5">
            <a:extLst>
              <a:ext uri="{FF2B5EF4-FFF2-40B4-BE49-F238E27FC236}">
                <a16:creationId xmlns:a16="http://schemas.microsoft.com/office/drawing/2014/main" id="{63685D19-2047-4C41-94EB-2A8B98267E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6911E-BBF2-D442-86EC-9860F65EF10A}"/>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99089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2471-89F4-7C44-B52E-02605F47463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A8603-E3D3-9449-BA6E-C76C5022B9B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56C71-FB9C-E846-A436-3E6F52A484E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0B45DF-43D5-E24E-B270-047BFF9AEDA8}"/>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6" name="Footer Placeholder 5">
            <a:extLst>
              <a:ext uri="{FF2B5EF4-FFF2-40B4-BE49-F238E27FC236}">
                <a16:creationId xmlns:a16="http://schemas.microsoft.com/office/drawing/2014/main" id="{2AB54892-A13B-034E-9522-6FDC50BC4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82898-7E09-254A-BD5B-C371B401121C}"/>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38430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F37C29-7B53-3144-B8E3-AC7BDA51BF89}"/>
              </a:ext>
            </a:extLst>
          </p:cNvPr>
          <p:cNvSpPr>
            <a:spLocks noGrp="1"/>
          </p:cNvSpPr>
          <p:nvPr>
            <p:ph type="dt" sz="half" idx="10"/>
          </p:nvPr>
        </p:nvSpPr>
        <p:spPr/>
        <p:txBody>
          <a:bodyPr/>
          <a:lstStyle/>
          <a:p>
            <a:fld id="{EFC0DA70-0266-174A-B449-DA61AA63C4F8}" type="datetimeFigureOut">
              <a:rPr lang="en-US" smtClean="0"/>
              <a:t>5/20/2019</a:t>
            </a:fld>
            <a:endParaRPr lang="en-US"/>
          </a:p>
        </p:txBody>
      </p:sp>
      <p:sp>
        <p:nvSpPr>
          <p:cNvPr id="3" name="Footer Placeholder 2">
            <a:extLst>
              <a:ext uri="{FF2B5EF4-FFF2-40B4-BE49-F238E27FC236}">
                <a16:creationId xmlns:a16="http://schemas.microsoft.com/office/drawing/2014/main" id="{3AAE1E78-2C57-7F48-BF7E-8DD529DD2D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D0E06-CA7D-F940-A308-4676C6E9BCB3}"/>
              </a:ext>
            </a:extLst>
          </p:cNvPr>
          <p:cNvSpPr>
            <a:spLocks noGrp="1"/>
          </p:cNvSpPr>
          <p:nvPr>
            <p:ph type="sldNum" sz="quarter" idx="12"/>
          </p:nvPr>
        </p:nvSpPr>
        <p:spPr/>
        <p:txBody>
          <a:bodyPr/>
          <a:lstStyle/>
          <a:p>
            <a:fld id="{E11E9492-F3AD-9040-932B-B063086C9EAD}" type="slidenum">
              <a:rPr lang="en-US" smtClean="0"/>
              <a:t>‹#›</a:t>
            </a:fld>
            <a:endParaRPr lang="en-US"/>
          </a:p>
        </p:txBody>
      </p:sp>
    </p:spTree>
    <p:extLst>
      <p:ext uri="{BB962C8B-B14F-4D97-AF65-F5344CB8AC3E}">
        <p14:creationId xmlns:p14="http://schemas.microsoft.com/office/powerpoint/2010/main" val="379062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357C5-B35B-E246-8A68-C46D142ECB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1AC2E9-0345-8748-B01A-1FB0910FD6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0EFF6-95BC-8E42-A25B-5BE723CAA7E6}"/>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5" name="Footer Placeholder 4">
            <a:extLst>
              <a:ext uri="{FF2B5EF4-FFF2-40B4-BE49-F238E27FC236}">
                <a16:creationId xmlns:a16="http://schemas.microsoft.com/office/drawing/2014/main" id="{4AFEE9D9-74DA-BD4F-B874-988109B3E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C43741-071B-914B-979E-945AAC130460}"/>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8736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143487-03F2-964F-9DDE-758A48606C18}"/>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86FA79-452F-8448-8192-BC2B29FB8C29}"/>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7E111-B944-E44F-B98B-3FC3B4E9448F}"/>
              </a:ext>
            </a:extLst>
          </p:cNvPr>
          <p:cNvSpPr>
            <a:spLocks noGrp="1"/>
          </p:cNvSpPr>
          <p:nvPr>
            <p:ph type="dt" sz="half" idx="10"/>
          </p:nvPr>
        </p:nvSpPr>
        <p:spPr/>
        <p:txBody>
          <a:bodyPr/>
          <a:lstStyle/>
          <a:p>
            <a:fld id="{CABA17E8-746F-394A-B8F5-CFAA54E5EA1E}" type="datetimeFigureOut">
              <a:rPr lang="en-US" smtClean="0"/>
              <a:t>5/20/2019</a:t>
            </a:fld>
            <a:endParaRPr lang="en-US"/>
          </a:p>
        </p:txBody>
      </p:sp>
      <p:sp>
        <p:nvSpPr>
          <p:cNvPr id="5" name="Footer Placeholder 4">
            <a:extLst>
              <a:ext uri="{FF2B5EF4-FFF2-40B4-BE49-F238E27FC236}">
                <a16:creationId xmlns:a16="http://schemas.microsoft.com/office/drawing/2014/main" id="{DD9CDA21-7DE2-CD45-AB7B-F9E4980E5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7DF6C-B912-8D4A-A67D-77FA0237FF9F}"/>
              </a:ext>
            </a:extLst>
          </p:cNvPr>
          <p:cNvSpPr>
            <a:spLocks noGrp="1"/>
          </p:cNvSpPr>
          <p:nvPr>
            <p:ph type="sldNum" sz="quarter" idx="12"/>
          </p:nvPr>
        </p:nvSpPr>
        <p:spPr/>
        <p:txBody>
          <a:bodyPr/>
          <a:lstStyle/>
          <a:p>
            <a:fld id="{2A37D42D-5359-2248-A45A-1718B19069AC}" type="slidenum">
              <a:rPr lang="en-US" smtClean="0"/>
              <a:t>‹#›</a:t>
            </a:fld>
            <a:endParaRPr lang="en-US"/>
          </a:p>
        </p:txBody>
      </p:sp>
    </p:spTree>
    <p:extLst>
      <p:ext uri="{BB962C8B-B14F-4D97-AF65-F5344CB8AC3E}">
        <p14:creationId xmlns:p14="http://schemas.microsoft.com/office/powerpoint/2010/main" val="28975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AAF5-1540-E34B-B9A4-203055E9F29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D7142-2E69-9A44-B0A2-E2363CBC6E7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346A52-5980-934A-AFF8-B89C86441D1B}"/>
              </a:ext>
            </a:extLst>
          </p:cNvPr>
          <p:cNvSpPr>
            <a:spLocks noGrp="1"/>
          </p:cNvSpPr>
          <p:nvPr>
            <p:ph type="dt" sz="half" idx="10"/>
          </p:nvPr>
        </p:nvSpPr>
        <p:spPr/>
        <p:txBody>
          <a:bodyPr/>
          <a:lstStyle/>
          <a:p>
            <a:fld id="{C0E8CA8E-8CF3-1E4E-B556-F11BDD38CF79}" type="datetimeFigureOut">
              <a:rPr lang="en-US" smtClean="0"/>
              <a:t>5/20/2019</a:t>
            </a:fld>
            <a:endParaRPr lang="en-US"/>
          </a:p>
        </p:txBody>
      </p:sp>
      <p:sp>
        <p:nvSpPr>
          <p:cNvPr id="5" name="Footer Placeholder 4">
            <a:extLst>
              <a:ext uri="{FF2B5EF4-FFF2-40B4-BE49-F238E27FC236}">
                <a16:creationId xmlns:a16="http://schemas.microsoft.com/office/drawing/2014/main" id="{99654A11-7CA9-B247-ABDE-9DBB9F3E1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15110-9977-8E42-B2F2-D3098D1CB36E}"/>
              </a:ext>
            </a:extLst>
          </p:cNvPr>
          <p:cNvSpPr>
            <a:spLocks noGrp="1"/>
          </p:cNvSpPr>
          <p:nvPr>
            <p:ph type="sldNum" sz="quarter" idx="12"/>
          </p:nvPr>
        </p:nvSpPr>
        <p:spPr/>
        <p:txBody>
          <a:bodyPr/>
          <a:lstStyle/>
          <a:p>
            <a:fld id="{36836C1D-FD38-7041-BDDB-37FF1769BE56}" type="slidenum">
              <a:rPr lang="en-US" smtClean="0"/>
              <a:t>‹#›</a:t>
            </a:fld>
            <a:endParaRPr lang="en-US"/>
          </a:p>
        </p:txBody>
      </p:sp>
    </p:spTree>
    <p:extLst>
      <p:ext uri="{BB962C8B-B14F-4D97-AF65-F5344CB8AC3E}">
        <p14:creationId xmlns:p14="http://schemas.microsoft.com/office/powerpoint/2010/main" val="2973305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A317-88E9-BE47-9C7F-1B7A24449111}"/>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B07C77-3ED3-FF48-AEF2-B79C916DC05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0F821-CF8D-DD4D-AA62-7AAB99D93205}"/>
              </a:ext>
            </a:extLst>
          </p:cNvPr>
          <p:cNvSpPr>
            <a:spLocks noGrp="1"/>
          </p:cNvSpPr>
          <p:nvPr>
            <p:ph type="dt" sz="half" idx="10"/>
          </p:nvPr>
        </p:nvSpPr>
        <p:spPr/>
        <p:txBody>
          <a:bodyPr/>
          <a:lstStyle/>
          <a:p>
            <a:fld id="{C0E8CA8E-8CF3-1E4E-B556-F11BDD38CF79}" type="datetimeFigureOut">
              <a:rPr lang="en-US" smtClean="0"/>
              <a:t>5/20/2019</a:t>
            </a:fld>
            <a:endParaRPr lang="en-US"/>
          </a:p>
        </p:txBody>
      </p:sp>
      <p:sp>
        <p:nvSpPr>
          <p:cNvPr id="5" name="Footer Placeholder 4">
            <a:extLst>
              <a:ext uri="{FF2B5EF4-FFF2-40B4-BE49-F238E27FC236}">
                <a16:creationId xmlns:a16="http://schemas.microsoft.com/office/drawing/2014/main" id="{E7AC705A-056F-CA45-A1FE-DED87BDA2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3EE8A-E12E-744D-ADEC-512F6C6B5BD2}"/>
              </a:ext>
            </a:extLst>
          </p:cNvPr>
          <p:cNvSpPr>
            <a:spLocks noGrp="1"/>
          </p:cNvSpPr>
          <p:nvPr>
            <p:ph type="sldNum" sz="quarter" idx="12"/>
          </p:nvPr>
        </p:nvSpPr>
        <p:spPr/>
        <p:txBody>
          <a:bodyPr/>
          <a:lstStyle/>
          <a:p>
            <a:fld id="{36836C1D-FD38-7041-BDDB-37FF1769BE56}" type="slidenum">
              <a:rPr lang="en-US" smtClean="0"/>
              <a:t>‹#›</a:t>
            </a:fld>
            <a:endParaRPr lang="en-US"/>
          </a:p>
        </p:txBody>
      </p:sp>
    </p:spTree>
    <p:extLst>
      <p:ext uri="{BB962C8B-B14F-4D97-AF65-F5344CB8AC3E}">
        <p14:creationId xmlns:p14="http://schemas.microsoft.com/office/powerpoint/2010/main" val="197430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2FBF-072B-574F-AF47-BD59B53069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422D21-212E-F14A-B4B7-B43EAE64C9B9}"/>
              </a:ext>
            </a:extLst>
          </p:cNvPr>
          <p:cNvSpPr>
            <a:spLocks noGrp="1"/>
          </p:cNvSpPr>
          <p:nvPr>
            <p:ph type="dt" sz="half" idx="10"/>
          </p:nvPr>
        </p:nvSpPr>
        <p:spPr/>
        <p:txBody>
          <a:bodyPr/>
          <a:lstStyle/>
          <a:p>
            <a:fld id="{C0E8CA8E-8CF3-1E4E-B556-F11BDD38CF79}" type="datetimeFigureOut">
              <a:rPr lang="en-US" smtClean="0"/>
              <a:t>5/20/2019</a:t>
            </a:fld>
            <a:endParaRPr lang="en-US"/>
          </a:p>
        </p:txBody>
      </p:sp>
      <p:sp>
        <p:nvSpPr>
          <p:cNvPr id="4" name="Footer Placeholder 3">
            <a:extLst>
              <a:ext uri="{FF2B5EF4-FFF2-40B4-BE49-F238E27FC236}">
                <a16:creationId xmlns:a16="http://schemas.microsoft.com/office/drawing/2014/main" id="{ECBC2227-3BF1-1F4B-8F88-910E3589E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E9CCF5-DAD3-3545-B3BF-F0CC2A0A7BFF}"/>
              </a:ext>
            </a:extLst>
          </p:cNvPr>
          <p:cNvSpPr>
            <a:spLocks noGrp="1"/>
          </p:cNvSpPr>
          <p:nvPr>
            <p:ph type="sldNum" sz="quarter" idx="12"/>
          </p:nvPr>
        </p:nvSpPr>
        <p:spPr/>
        <p:txBody>
          <a:bodyPr/>
          <a:lstStyle/>
          <a:p>
            <a:fld id="{36836C1D-FD38-7041-BDDB-37FF1769BE56}" type="slidenum">
              <a:rPr lang="en-US" smtClean="0"/>
              <a:t>‹#›</a:t>
            </a:fld>
            <a:endParaRPr lang="en-US"/>
          </a:p>
        </p:txBody>
      </p:sp>
    </p:spTree>
    <p:extLst>
      <p:ext uri="{BB962C8B-B14F-4D97-AF65-F5344CB8AC3E}">
        <p14:creationId xmlns:p14="http://schemas.microsoft.com/office/powerpoint/2010/main" val="28558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D612B-414F-BB47-AA93-8C5894579751}"/>
              </a:ext>
            </a:extLst>
          </p:cNvPr>
          <p:cNvSpPr>
            <a:spLocks noGrp="1"/>
          </p:cNvSpPr>
          <p:nvPr>
            <p:ph type="dt" sz="half" idx="10"/>
          </p:nvPr>
        </p:nvSpPr>
        <p:spPr/>
        <p:txBody>
          <a:bodyPr/>
          <a:lstStyle/>
          <a:p>
            <a:fld id="{C0E8CA8E-8CF3-1E4E-B556-F11BDD38CF79}" type="datetimeFigureOut">
              <a:rPr lang="en-US" smtClean="0"/>
              <a:t>5/20/2019</a:t>
            </a:fld>
            <a:endParaRPr lang="en-US"/>
          </a:p>
        </p:txBody>
      </p:sp>
      <p:sp>
        <p:nvSpPr>
          <p:cNvPr id="3" name="Footer Placeholder 2">
            <a:extLst>
              <a:ext uri="{FF2B5EF4-FFF2-40B4-BE49-F238E27FC236}">
                <a16:creationId xmlns:a16="http://schemas.microsoft.com/office/drawing/2014/main" id="{85DBB06A-8EDF-3641-8D51-AB3340E21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C701A-D95E-094E-BD52-803ADCA62BBF}"/>
              </a:ext>
            </a:extLst>
          </p:cNvPr>
          <p:cNvSpPr>
            <a:spLocks noGrp="1"/>
          </p:cNvSpPr>
          <p:nvPr>
            <p:ph type="sldNum" sz="quarter" idx="12"/>
          </p:nvPr>
        </p:nvSpPr>
        <p:spPr/>
        <p:txBody>
          <a:bodyPr/>
          <a:lstStyle/>
          <a:p>
            <a:fld id="{36836C1D-FD38-7041-BDDB-37FF1769BE56}" type="slidenum">
              <a:rPr lang="en-US" smtClean="0"/>
              <a:t>‹#›</a:t>
            </a:fld>
            <a:endParaRPr lang="en-US"/>
          </a:p>
        </p:txBody>
      </p:sp>
    </p:spTree>
    <p:extLst>
      <p:ext uri="{BB962C8B-B14F-4D97-AF65-F5344CB8AC3E}">
        <p14:creationId xmlns:p14="http://schemas.microsoft.com/office/powerpoint/2010/main" val="18689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B99E-C43E-EC42-B639-E8BCEFD23F00}"/>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BDAD6-837B-4740-9A88-A8786750DDE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2BF9A-ED0B-B14E-B32D-DD6BA6303585}"/>
              </a:ext>
            </a:extLst>
          </p:cNvPr>
          <p:cNvSpPr>
            <a:spLocks noGrp="1"/>
          </p:cNvSpPr>
          <p:nvPr>
            <p:ph type="dt" sz="half" idx="10"/>
          </p:nvPr>
        </p:nvSpPr>
        <p:spPr/>
        <p:txBody>
          <a:bodyPr/>
          <a:lstStyle/>
          <a:p>
            <a:fld id="{6EDE27E2-E4D0-B64F-868B-EC25F39FA86E}" type="datetimeFigureOut">
              <a:rPr lang="en-US" smtClean="0"/>
              <a:t>5/20/2019</a:t>
            </a:fld>
            <a:endParaRPr lang="en-US"/>
          </a:p>
        </p:txBody>
      </p:sp>
      <p:sp>
        <p:nvSpPr>
          <p:cNvPr id="5" name="Footer Placeholder 4">
            <a:extLst>
              <a:ext uri="{FF2B5EF4-FFF2-40B4-BE49-F238E27FC236}">
                <a16:creationId xmlns:a16="http://schemas.microsoft.com/office/drawing/2014/main" id="{94CD875D-9D5F-384C-8F78-075698A7E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A027A-01FF-4A48-8B87-B175AE5A2733}"/>
              </a:ext>
            </a:extLst>
          </p:cNvPr>
          <p:cNvSpPr>
            <a:spLocks noGrp="1"/>
          </p:cNvSpPr>
          <p:nvPr>
            <p:ph type="sldNum" sz="quarter" idx="12"/>
          </p:nvPr>
        </p:nvSpPr>
        <p:spPr/>
        <p:txBody>
          <a:bodyPr/>
          <a:lstStyle/>
          <a:p>
            <a:fld id="{19141F03-28A5-484C-BFDA-A125AC73E5DE}" type="slidenum">
              <a:rPr lang="en-US" smtClean="0"/>
              <a:t>‹#›</a:t>
            </a:fld>
            <a:endParaRPr lang="en-US"/>
          </a:p>
        </p:txBody>
      </p:sp>
    </p:spTree>
    <p:extLst>
      <p:ext uri="{BB962C8B-B14F-4D97-AF65-F5344CB8AC3E}">
        <p14:creationId xmlns:p14="http://schemas.microsoft.com/office/powerpoint/2010/main" val="40257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4.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5.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31150-72FF-1F43-B306-08B0376994C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CEA811-2129-E04C-B50A-137D4E66F33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4F7BF-15EF-4342-8ACA-F517A877A96E}"/>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FC0DA70-0266-174A-B449-DA61AA63C4F8}" type="datetimeFigureOut">
              <a:rPr lang="en-US" smtClean="0"/>
              <a:t>5/20/2019</a:t>
            </a:fld>
            <a:endParaRPr lang="en-US"/>
          </a:p>
        </p:txBody>
      </p:sp>
      <p:sp>
        <p:nvSpPr>
          <p:cNvPr id="5" name="Footer Placeholder 4">
            <a:extLst>
              <a:ext uri="{FF2B5EF4-FFF2-40B4-BE49-F238E27FC236}">
                <a16:creationId xmlns:a16="http://schemas.microsoft.com/office/drawing/2014/main" id="{262D05B6-2929-584C-A8EB-8C9A32ABC3D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0B5A73-0023-354E-AC85-4D4317842A2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11E9492-F3AD-9040-932B-B063086C9EAD}" type="slidenum">
              <a:rPr lang="en-US" smtClean="0"/>
              <a:t>‹#›</a:t>
            </a:fld>
            <a:endParaRPr lang="en-US"/>
          </a:p>
        </p:txBody>
      </p:sp>
      <p:pic>
        <p:nvPicPr>
          <p:cNvPr id="8" name="Picture 7">
            <a:extLst>
              <a:ext uri="{FF2B5EF4-FFF2-40B4-BE49-F238E27FC236}">
                <a16:creationId xmlns:a16="http://schemas.microsoft.com/office/drawing/2014/main" id="{9C1B263E-30F8-9D45-8279-695403C45E80}"/>
              </a:ext>
            </a:extLst>
          </p:cNvPr>
          <p:cNvPicPr>
            <a:picLocks noChangeAspect="1"/>
          </p:cNvPicPr>
          <p:nvPr userDrawn="1"/>
        </p:nvPicPr>
        <p:blipFill>
          <a:blip r:embed="rId6"/>
          <a:stretch>
            <a:fillRect/>
          </a:stretch>
        </p:blipFill>
        <p:spPr>
          <a:xfrm>
            <a:off x="4060" y="0"/>
            <a:ext cx="9135879" cy="5143500"/>
          </a:xfrm>
          <a:prstGeom prst="rect">
            <a:avLst/>
          </a:prstGeom>
        </p:spPr>
      </p:pic>
    </p:spTree>
    <p:extLst>
      <p:ext uri="{BB962C8B-B14F-4D97-AF65-F5344CB8AC3E}">
        <p14:creationId xmlns:p14="http://schemas.microsoft.com/office/powerpoint/2010/main" val="282924808"/>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8" r:id="rId3"/>
    <p:sldLayoutId id="214748369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11830-CA22-ED44-AF48-94B17B385DB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C46373-CF0F-DD44-9DF7-58EC96B13F6B}"/>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BAC07-1F2A-1045-BFBC-B2F95A9A7A8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0E8CA8E-8CF3-1E4E-B556-F11BDD38CF79}" type="datetimeFigureOut">
              <a:rPr lang="en-US" smtClean="0"/>
              <a:t>5/20/2019</a:t>
            </a:fld>
            <a:endParaRPr lang="en-US"/>
          </a:p>
        </p:txBody>
      </p:sp>
      <p:sp>
        <p:nvSpPr>
          <p:cNvPr id="5" name="Footer Placeholder 4">
            <a:extLst>
              <a:ext uri="{FF2B5EF4-FFF2-40B4-BE49-F238E27FC236}">
                <a16:creationId xmlns:a16="http://schemas.microsoft.com/office/drawing/2014/main" id="{F5E79560-D1ED-9545-92B6-3DF8A47CFFD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B83D9C-5B98-3247-856F-915B062A547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6836C1D-FD38-7041-BDDB-37FF1769BE56}" type="slidenum">
              <a:rPr lang="en-US" smtClean="0"/>
              <a:t>‹#›</a:t>
            </a:fld>
            <a:endParaRPr lang="en-US"/>
          </a:p>
        </p:txBody>
      </p:sp>
      <p:pic>
        <p:nvPicPr>
          <p:cNvPr id="8" name="Picture 7">
            <a:extLst>
              <a:ext uri="{FF2B5EF4-FFF2-40B4-BE49-F238E27FC236}">
                <a16:creationId xmlns:a16="http://schemas.microsoft.com/office/drawing/2014/main" id="{A428C5F7-0331-7045-9F32-3BD7D4560542}"/>
              </a:ext>
            </a:extLst>
          </p:cNvPr>
          <p:cNvPicPr>
            <a:picLocks noChangeAspect="1"/>
          </p:cNvPicPr>
          <p:nvPr userDrawn="1"/>
        </p:nvPicPr>
        <p:blipFill>
          <a:blip r:embed="rId6"/>
          <a:stretch>
            <a:fillRect/>
          </a:stretch>
        </p:blipFill>
        <p:spPr>
          <a:xfrm>
            <a:off x="4060" y="0"/>
            <a:ext cx="9135879" cy="5143500"/>
          </a:xfrm>
          <a:prstGeom prst="rect">
            <a:avLst/>
          </a:prstGeom>
        </p:spPr>
      </p:pic>
    </p:spTree>
    <p:extLst>
      <p:ext uri="{BB962C8B-B14F-4D97-AF65-F5344CB8AC3E}">
        <p14:creationId xmlns:p14="http://schemas.microsoft.com/office/powerpoint/2010/main" val="3889265539"/>
      </p:ext>
    </p:extLst>
  </p:cSld>
  <p:clrMap bg1="lt1" tx1="dk1" bg2="lt2" tx2="dk2" accent1="accent1" accent2="accent2" accent3="accent3" accent4="accent4" accent5="accent5" accent6="accent6" hlink="hlink" folHlink="folHlink"/>
  <p:sldLayoutIdLst>
    <p:sldLayoutId id="2147483701" r:id="rId1"/>
    <p:sldLayoutId id="2147483703" r:id="rId2"/>
    <p:sldLayoutId id="2147483706" r:id="rId3"/>
    <p:sldLayoutId id="214748370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EA8FB-396E-FE4D-BC01-0946E5B7C1F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491B2-B53D-1F41-83B5-C28661B1C4C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308D3-AB65-884C-8D18-0D4F54B6E22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EDE27E2-E4D0-B64F-868B-EC25F39FA86E}" type="datetimeFigureOut">
              <a:rPr lang="en-US" smtClean="0"/>
              <a:t>5/20/2019</a:t>
            </a:fld>
            <a:endParaRPr lang="en-US"/>
          </a:p>
        </p:txBody>
      </p:sp>
      <p:sp>
        <p:nvSpPr>
          <p:cNvPr id="5" name="Footer Placeholder 4">
            <a:extLst>
              <a:ext uri="{FF2B5EF4-FFF2-40B4-BE49-F238E27FC236}">
                <a16:creationId xmlns:a16="http://schemas.microsoft.com/office/drawing/2014/main" id="{258FB1F8-58C0-B347-A3F5-F6AE72EA439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40023-A60C-E64E-A785-DA967F41783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9141F03-28A5-484C-BFDA-A125AC73E5DE}" type="slidenum">
              <a:rPr lang="en-US" smtClean="0"/>
              <a:t>‹#›</a:t>
            </a:fld>
            <a:endParaRPr lang="en-US"/>
          </a:p>
        </p:txBody>
      </p:sp>
      <p:pic>
        <p:nvPicPr>
          <p:cNvPr id="8" name="Picture 7">
            <a:extLst>
              <a:ext uri="{FF2B5EF4-FFF2-40B4-BE49-F238E27FC236}">
                <a16:creationId xmlns:a16="http://schemas.microsoft.com/office/drawing/2014/main" id="{54EACF9A-AEAB-6B43-9B28-2A5AF7803A90}"/>
              </a:ext>
            </a:extLst>
          </p:cNvPr>
          <p:cNvPicPr>
            <a:picLocks noChangeAspect="1"/>
          </p:cNvPicPr>
          <p:nvPr userDrawn="1"/>
        </p:nvPicPr>
        <p:blipFill>
          <a:blip r:embed="rId13"/>
          <a:stretch>
            <a:fillRect/>
          </a:stretch>
        </p:blipFill>
        <p:spPr>
          <a:xfrm>
            <a:off x="4060" y="0"/>
            <a:ext cx="9135879" cy="5143500"/>
          </a:xfrm>
          <a:prstGeom prst="rect">
            <a:avLst/>
          </a:prstGeom>
        </p:spPr>
      </p:pic>
    </p:spTree>
    <p:extLst>
      <p:ext uri="{BB962C8B-B14F-4D97-AF65-F5344CB8AC3E}">
        <p14:creationId xmlns:p14="http://schemas.microsoft.com/office/powerpoint/2010/main" val="16591872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E0F72-6FEB-DF4B-84B1-AE1AE91288C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3FB8B-985E-E84B-9CF7-38362C47CFD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52479-7893-4244-A17B-31E96489F91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8F2D8CE-A2FA-AB49-B0FC-3E10446C0CAC}" type="datetimeFigureOut">
              <a:rPr lang="en-US" smtClean="0"/>
              <a:t>5/20/2019</a:t>
            </a:fld>
            <a:endParaRPr lang="en-US"/>
          </a:p>
        </p:txBody>
      </p:sp>
      <p:sp>
        <p:nvSpPr>
          <p:cNvPr id="5" name="Footer Placeholder 4">
            <a:extLst>
              <a:ext uri="{FF2B5EF4-FFF2-40B4-BE49-F238E27FC236}">
                <a16:creationId xmlns:a16="http://schemas.microsoft.com/office/drawing/2014/main" id="{0EA96D46-9801-E444-900D-EEF07C662BD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B90A31-8505-8D41-A491-15601CB5336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140610A-2186-DE4C-952F-E7223E672A5B}" type="slidenum">
              <a:rPr lang="en-US" smtClean="0"/>
              <a:t>‹#›</a:t>
            </a:fld>
            <a:endParaRPr lang="en-US"/>
          </a:p>
        </p:txBody>
      </p:sp>
      <p:pic>
        <p:nvPicPr>
          <p:cNvPr id="8" name="Picture 7">
            <a:extLst>
              <a:ext uri="{FF2B5EF4-FFF2-40B4-BE49-F238E27FC236}">
                <a16:creationId xmlns:a16="http://schemas.microsoft.com/office/drawing/2014/main" id="{C3036F25-DE4E-4B44-9038-C467719A18A4}"/>
              </a:ext>
            </a:extLst>
          </p:cNvPr>
          <p:cNvPicPr>
            <a:picLocks noChangeAspect="1"/>
          </p:cNvPicPr>
          <p:nvPr userDrawn="1"/>
        </p:nvPicPr>
        <p:blipFill>
          <a:blip r:embed="rId13"/>
          <a:stretch>
            <a:fillRect/>
          </a:stretch>
        </p:blipFill>
        <p:spPr>
          <a:xfrm>
            <a:off x="4060" y="0"/>
            <a:ext cx="9135879" cy="5143500"/>
          </a:xfrm>
          <a:prstGeom prst="rect">
            <a:avLst/>
          </a:prstGeom>
        </p:spPr>
      </p:pic>
    </p:spTree>
    <p:extLst>
      <p:ext uri="{BB962C8B-B14F-4D97-AF65-F5344CB8AC3E}">
        <p14:creationId xmlns:p14="http://schemas.microsoft.com/office/powerpoint/2010/main" val="8098615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0E4F8-9FC6-3D49-856A-A0327CC29F4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28FDF1-870B-1847-AC82-9C1309363FF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2E31F-8C09-A148-A104-7B61E91CE28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BA17E8-746F-394A-B8F5-CFAA54E5EA1E}" type="datetimeFigureOut">
              <a:rPr lang="en-US" smtClean="0"/>
              <a:t>5/20/2019</a:t>
            </a:fld>
            <a:endParaRPr lang="en-US"/>
          </a:p>
        </p:txBody>
      </p:sp>
      <p:sp>
        <p:nvSpPr>
          <p:cNvPr id="5" name="Footer Placeholder 4">
            <a:extLst>
              <a:ext uri="{FF2B5EF4-FFF2-40B4-BE49-F238E27FC236}">
                <a16:creationId xmlns:a16="http://schemas.microsoft.com/office/drawing/2014/main" id="{E6E5948F-427F-5044-9A7F-51F3CCA487C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6B728-74B7-CC45-8CD1-0CC6BEF7E04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A37D42D-5359-2248-A45A-1718B19069AC}" type="slidenum">
              <a:rPr lang="en-US" smtClean="0"/>
              <a:t>‹#›</a:t>
            </a:fld>
            <a:endParaRPr lang="en-US"/>
          </a:p>
        </p:txBody>
      </p:sp>
      <p:pic>
        <p:nvPicPr>
          <p:cNvPr id="8" name="Picture 7">
            <a:extLst>
              <a:ext uri="{FF2B5EF4-FFF2-40B4-BE49-F238E27FC236}">
                <a16:creationId xmlns:a16="http://schemas.microsoft.com/office/drawing/2014/main" id="{B7775702-9323-7341-BEA8-629972122AC2}"/>
              </a:ext>
            </a:extLst>
          </p:cNvPr>
          <p:cNvPicPr>
            <a:picLocks noChangeAspect="1"/>
          </p:cNvPicPr>
          <p:nvPr userDrawn="1"/>
        </p:nvPicPr>
        <p:blipFill>
          <a:blip r:embed="rId13"/>
          <a:stretch>
            <a:fillRect/>
          </a:stretch>
        </p:blipFill>
        <p:spPr>
          <a:xfrm>
            <a:off x="4060" y="0"/>
            <a:ext cx="9135879" cy="5143500"/>
          </a:xfrm>
          <a:prstGeom prst="rect">
            <a:avLst/>
          </a:prstGeom>
        </p:spPr>
      </p:pic>
    </p:spTree>
    <p:extLst>
      <p:ext uri="{BB962C8B-B14F-4D97-AF65-F5344CB8AC3E}">
        <p14:creationId xmlns:p14="http://schemas.microsoft.com/office/powerpoint/2010/main" val="13570780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D3FFB-773B-4373-B740-251B84C6DA5B}"/>
              </a:ext>
            </a:extLst>
          </p:cNvPr>
          <p:cNvSpPr txBox="1"/>
          <p:nvPr/>
        </p:nvSpPr>
        <p:spPr>
          <a:xfrm>
            <a:off x="174503" y="3158628"/>
            <a:ext cx="8969497" cy="1815882"/>
          </a:xfrm>
          <a:prstGeom prst="rect">
            <a:avLst/>
          </a:prstGeom>
          <a:noFill/>
        </p:spPr>
        <p:txBody>
          <a:bodyPr wrap="square" rtlCol="0">
            <a:spAutoFit/>
          </a:bodyPr>
          <a:lstStyle/>
          <a:p>
            <a:pPr algn="ctr"/>
            <a:r>
              <a:rPr lang="en-US" sz="2000" b="1" dirty="0">
                <a:solidFill>
                  <a:schemeClr val="bg1"/>
                </a:solidFill>
                <a:effectLst>
                  <a:outerShdw blurRad="50800" dist="38100" dir="2700000" algn="tl" rotWithShape="0">
                    <a:prstClr val="black">
                      <a:alpha val="40000"/>
                    </a:prstClr>
                  </a:outerShdw>
                </a:effectLst>
                <a:latin typeface="Merriweather Sans" panose="00000500000000000000" pitchFamily="2" charset="0"/>
              </a:rPr>
              <a:t>Week One</a:t>
            </a:r>
          </a:p>
          <a:p>
            <a:pPr algn="ctr"/>
            <a:r>
              <a:rPr lang="en-US" sz="6000" b="1" dirty="0">
                <a:solidFill>
                  <a:schemeClr val="bg1"/>
                </a:solidFill>
                <a:effectLst>
                  <a:outerShdw blurRad="50800" dist="38100" dir="2700000" algn="tl" rotWithShape="0">
                    <a:prstClr val="black">
                      <a:alpha val="40000"/>
                    </a:prstClr>
                  </a:outerShdw>
                </a:effectLst>
                <a:latin typeface="Merriweather Sans" panose="00000500000000000000" pitchFamily="2" charset="0"/>
              </a:rPr>
              <a:t>OPEN HEARTS</a:t>
            </a:r>
          </a:p>
          <a:p>
            <a:pPr algn="ctr"/>
            <a:r>
              <a:rPr lang="en-US" sz="3200" b="1" i="1" dirty="0" err="1">
                <a:solidFill>
                  <a:schemeClr val="bg1"/>
                </a:solidFill>
                <a:effectLst>
                  <a:outerShdw blurRad="50800" dist="38100" dir="2700000" algn="tl" rotWithShape="0">
                    <a:prstClr val="black">
                      <a:alpha val="40000"/>
                    </a:prstClr>
                  </a:outerShdw>
                </a:effectLst>
                <a:latin typeface="Merriweather Sans" panose="00000500000000000000" pitchFamily="2" charset="0"/>
              </a:rPr>
              <a:t>Firstfruits</a:t>
            </a:r>
            <a:r>
              <a:rPr lang="en-US" sz="3200" b="1" i="1" dirty="0">
                <a:solidFill>
                  <a:schemeClr val="bg1"/>
                </a:solidFill>
                <a:effectLst>
                  <a:outerShdw blurRad="50800" dist="38100" dir="2700000" algn="tl" rotWithShape="0">
                    <a:prstClr val="black">
                      <a:alpha val="40000"/>
                    </a:prstClr>
                  </a:outerShdw>
                </a:effectLst>
                <a:latin typeface="Merriweather Sans" panose="00000500000000000000" pitchFamily="2" charset="0"/>
              </a:rPr>
              <a:t> Giving</a:t>
            </a:r>
          </a:p>
        </p:txBody>
      </p:sp>
    </p:spTree>
    <p:extLst>
      <p:ext uri="{BB962C8B-B14F-4D97-AF65-F5344CB8AC3E}">
        <p14:creationId xmlns:p14="http://schemas.microsoft.com/office/powerpoint/2010/main" val="42774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3000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3063BB4-BE0C-4BEE-B00B-C1AA8BB492E5}"/>
              </a:ext>
            </a:extLst>
          </p:cNvPr>
          <p:cNvSpPr txBox="1">
            <a:spLocks/>
          </p:cNvSpPr>
          <p:nvPr/>
        </p:nvSpPr>
        <p:spPr>
          <a:xfrm>
            <a:off x="0" y="-13961"/>
            <a:ext cx="9144000" cy="3964727"/>
          </a:xfrm>
          <a:prstGeom prst="rect">
            <a:avLst/>
          </a:prstGeom>
          <a:solidFill>
            <a:schemeClr val="bg1"/>
          </a:solidFill>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Font typeface="Arial" panose="020B0604020202020204" pitchFamily="34" charset="0"/>
              <a:buNone/>
            </a:pPr>
            <a:endParaRPr lang="en-US" sz="1300" b="1" dirty="0">
              <a:solidFill>
                <a:srgbClr val="002060"/>
              </a:solidFill>
              <a:latin typeface="Merriweather Sans" panose="00000500000000000000" pitchFamily="2" charset="0"/>
            </a:endParaRPr>
          </a:p>
          <a:p>
            <a:pPr marL="0" indent="0" algn="ctr">
              <a:spcBef>
                <a:spcPts val="600"/>
              </a:spcBef>
              <a:spcAft>
                <a:spcPts val="1200"/>
              </a:spcAft>
              <a:buFont typeface="Arial" panose="020B0604020202020204" pitchFamily="34" charset="0"/>
              <a:buNone/>
            </a:pPr>
            <a:r>
              <a:rPr lang="en-US" sz="4400" b="1" dirty="0">
                <a:solidFill>
                  <a:schemeClr val="accent1">
                    <a:lumMod val="75000"/>
                  </a:schemeClr>
                </a:solidFill>
                <a:latin typeface="Merriweather Sans" panose="00000500000000000000" pitchFamily="2" charset="0"/>
              </a:rPr>
              <a:t>Stewardship =</a:t>
            </a:r>
            <a:r>
              <a:rPr lang="en-US" sz="3200" b="1" dirty="0">
                <a:solidFill>
                  <a:schemeClr val="accent1">
                    <a:lumMod val="75000"/>
                  </a:schemeClr>
                </a:solidFill>
                <a:latin typeface="Merriweather Sans" panose="00000500000000000000" pitchFamily="2" charset="0"/>
              </a:rPr>
              <a:t> </a:t>
            </a:r>
          </a:p>
          <a:p>
            <a:pPr marL="0" indent="0" algn="ctr">
              <a:spcBef>
                <a:spcPts val="600"/>
              </a:spcBef>
              <a:spcAft>
                <a:spcPts val="1200"/>
              </a:spcAft>
              <a:buFont typeface="Arial" panose="020B0604020202020204" pitchFamily="34" charset="0"/>
              <a:buNone/>
            </a:pPr>
            <a:r>
              <a:rPr lang="en-US" sz="3600" b="1" dirty="0">
                <a:solidFill>
                  <a:schemeClr val="accent1">
                    <a:lumMod val="75000"/>
                  </a:schemeClr>
                </a:solidFill>
                <a:latin typeface="Merriweather Sans" panose="00000500000000000000" pitchFamily="2" charset="0"/>
              </a:rPr>
              <a:t>Management of the </a:t>
            </a:r>
            <a:r>
              <a:rPr lang="en-US" sz="3600" b="1" u="sng" dirty="0">
                <a:solidFill>
                  <a:schemeClr val="accent1">
                    <a:lumMod val="75000"/>
                  </a:schemeClr>
                </a:solidFill>
                <a:latin typeface="Merriweather Sans" panose="00000500000000000000" pitchFamily="2" charset="0"/>
              </a:rPr>
              <a:t>TOTALITY</a:t>
            </a:r>
            <a:r>
              <a:rPr lang="en-US" sz="3600" b="1" dirty="0">
                <a:solidFill>
                  <a:schemeClr val="accent1">
                    <a:lumMod val="75000"/>
                  </a:schemeClr>
                </a:solidFill>
                <a:latin typeface="Merriweather Sans" panose="00000500000000000000" pitchFamily="2" charset="0"/>
              </a:rPr>
              <a:t> of the</a:t>
            </a:r>
          </a:p>
          <a:p>
            <a:pPr marL="1371600" lvl="3" indent="0">
              <a:spcBef>
                <a:spcPts val="600"/>
              </a:spcBef>
              <a:spcAft>
                <a:spcPts val="1200"/>
              </a:spcAft>
              <a:buNone/>
            </a:pPr>
            <a:r>
              <a:rPr lang="en-US" sz="3600" b="1" u="sng" dirty="0">
                <a:solidFill>
                  <a:schemeClr val="accent1">
                    <a:lumMod val="75000"/>
                  </a:schemeClr>
                </a:solidFill>
                <a:latin typeface="Merriweather Sans" panose="00000500000000000000" pitchFamily="2" charset="0"/>
              </a:rPr>
              <a:t>TIME</a:t>
            </a:r>
            <a:r>
              <a:rPr lang="en-US" sz="3600" b="1" dirty="0">
                <a:solidFill>
                  <a:schemeClr val="accent1">
                    <a:lumMod val="75000"/>
                  </a:schemeClr>
                </a:solidFill>
                <a:latin typeface="Merriweather Sans" panose="00000500000000000000" pitchFamily="2" charset="0"/>
              </a:rPr>
              <a:t> + </a:t>
            </a:r>
          </a:p>
          <a:p>
            <a:pPr marL="1371600" lvl="3" indent="0">
              <a:spcBef>
                <a:spcPts val="600"/>
              </a:spcBef>
              <a:spcAft>
                <a:spcPts val="1200"/>
              </a:spcAft>
              <a:buNone/>
            </a:pPr>
            <a:r>
              <a:rPr lang="en-US" sz="3600" b="1" u="sng" dirty="0">
                <a:solidFill>
                  <a:schemeClr val="accent1">
                    <a:lumMod val="75000"/>
                  </a:schemeClr>
                </a:solidFill>
                <a:latin typeface="Merriweather Sans" panose="00000500000000000000" pitchFamily="2" charset="0"/>
              </a:rPr>
              <a:t>TALENT</a:t>
            </a:r>
            <a:r>
              <a:rPr lang="en-US" sz="3600" b="1" dirty="0">
                <a:solidFill>
                  <a:schemeClr val="accent1">
                    <a:lumMod val="75000"/>
                  </a:schemeClr>
                </a:solidFill>
                <a:latin typeface="Merriweather Sans" panose="00000500000000000000" pitchFamily="2" charset="0"/>
              </a:rPr>
              <a:t> + </a:t>
            </a:r>
          </a:p>
          <a:p>
            <a:pPr marL="1371600" lvl="3" indent="0">
              <a:spcBef>
                <a:spcPts val="600"/>
              </a:spcBef>
              <a:spcAft>
                <a:spcPts val="1200"/>
              </a:spcAft>
              <a:buNone/>
            </a:pPr>
            <a:r>
              <a:rPr lang="en-US" sz="3600" b="1" u="sng" dirty="0">
                <a:solidFill>
                  <a:schemeClr val="accent1">
                    <a:lumMod val="75000"/>
                  </a:schemeClr>
                </a:solidFill>
                <a:latin typeface="Merriweather Sans" panose="00000500000000000000" pitchFamily="2" charset="0"/>
              </a:rPr>
              <a:t>TREASURE</a:t>
            </a:r>
            <a:r>
              <a:rPr lang="en-US" sz="3600" b="1" dirty="0">
                <a:solidFill>
                  <a:schemeClr val="accent1">
                    <a:lumMod val="75000"/>
                  </a:schemeClr>
                </a:solidFill>
                <a:latin typeface="Merriweather Sans" panose="00000500000000000000" pitchFamily="2" charset="0"/>
              </a:rPr>
              <a:t> + </a:t>
            </a:r>
          </a:p>
          <a:p>
            <a:pPr marL="1371600" lvl="3" indent="0">
              <a:spcBef>
                <a:spcPts val="600"/>
              </a:spcBef>
              <a:spcAft>
                <a:spcPts val="1200"/>
              </a:spcAft>
              <a:buNone/>
            </a:pPr>
            <a:r>
              <a:rPr lang="en-US" sz="3600" b="1" u="sng" dirty="0">
                <a:solidFill>
                  <a:schemeClr val="accent1">
                    <a:lumMod val="75000"/>
                  </a:schemeClr>
                </a:solidFill>
                <a:latin typeface="Merriweather Sans"/>
              </a:rPr>
              <a:t>TRUTH</a:t>
            </a:r>
            <a:r>
              <a:rPr lang="en-US" sz="3600" b="1" dirty="0">
                <a:solidFill>
                  <a:schemeClr val="accent1">
                    <a:lumMod val="75000"/>
                  </a:schemeClr>
                </a:solidFill>
                <a:latin typeface="Merriweather Sans"/>
              </a:rPr>
              <a:t> that God gives me</a:t>
            </a:r>
          </a:p>
        </p:txBody>
      </p:sp>
    </p:spTree>
    <p:extLst>
      <p:ext uri="{BB962C8B-B14F-4D97-AF65-F5344CB8AC3E}">
        <p14:creationId xmlns:p14="http://schemas.microsoft.com/office/powerpoint/2010/main" val="42540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42F489-78F2-447C-96C4-F99759C6B967}"/>
              </a:ext>
            </a:extLst>
          </p:cNvPr>
          <p:cNvSpPr/>
          <p:nvPr/>
        </p:nvSpPr>
        <p:spPr>
          <a:xfrm>
            <a:off x="0" y="0"/>
            <a:ext cx="5514321" cy="4578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trust fall">
            <a:extLst>
              <a:ext uri="{FF2B5EF4-FFF2-40B4-BE49-F238E27FC236}">
                <a16:creationId xmlns:a16="http://schemas.microsoft.com/office/drawing/2014/main" id="{4CD28762-DA92-430A-9A05-79D67839B94D}"/>
              </a:ext>
            </a:extLst>
          </p:cNvPr>
          <p:cNvPicPr>
            <a:picLocks noChangeAspect="1" noChangeArrowheads="1"/>
          </p:cNvPicPr>
          <p:nvPr/>
        </p:nvPicPr>
        <p:blipFill rotWithShape="1">
          <a:blip r:embed="rId2">
            <a:clrChange>
              <a:clrFrom>
                <a:srgbClr val="E0E0E0"/>
              </a:clrFrom>
              <a:clrTo>
                <a:srgbClr val="E0E0E0">
                  <a:alpha val="0"/>
                </a:srgbClr>
              </a:clrTo>
            </a:clrChange>
            <a:extLst>
              <a:ext uri="{28A0092B-C50C-407E-A947-70E740481C1C}">
                <a14:useLocalDpi xmlns:a14="http://schemas.microsoft.com/office/drawing/2010/main" val="0"/>
              </a:ext>
            </a:extLst>
          </a:blip>
          <a:srcRect b="1327"/>
          <a:stretch/>
        </p:blipFill>
        <p:spPr bwMode="auto">
          <a:xfrm>
            <a:off x="-1074073" y="621234"/>
            <a:ext cx="8417190" cy="4299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31DBD1-053F-4AD0-B353-5327CEF1E485}"/>
              </a:ext>
            </a:extLst>
          </p:cNvPr>
          <p:cNvSpPr txBox="1"/>
          <p:nvPr/>
        </p:nvSpPr>
        <p:spPr>
          <a:xfrm>
            <a:off x="2680379" y="63206"/>
            <a:ext cx="6275157" cy="2308324"/>
          </a:xfrm>
          <a:prstGeom prst="rect">
            <a:avLst/>
          </a:prstGeom>
          <a:noFill/>
        </p:spPr>
        <p:txBody>
          <a:bodyPr wrap="square" rtlCol="0">
            <a:spAutoFit/>
          </a:bodyPr>
          <a:lstStyle/>
          <a:p>
            <a:pPr algn="ctr"/>
            <a:r>
              <a:rPr lang="en-US" sz="3600" b="1" dirty="0">
                <a:ln w="12700">
                  <a:solidFill>
                    <a:schemeClr val="bg1"/>
                  </a:solidFill>
                </a:ln>
                <a:solidFill>
                  <a:schemeClr val="accent1">
                    <a:lumMod val="75000"/>
                  </a:schemeClr>
                </a:solidFill>
                <a:latin typeface="Merriweather Sans" panose="00000500000000000000" pitchFamily="2" charset="0"/>
              </a:rPr>
              <a:t>Stewardship does not just give the Lord honor.  It demonstrates that we </a:t>
            </a:r>
            <a:r>
              <a:rPr lang="en-US" sz="3600" b="1" u="sng" dirty="0">
                <a:ln w="12700">
                  <a:solidFill>
                    <a:schemeClr val="bg1"/>
                  </a:solidFill>
                </a:ln>
                <a:solidFill>
                  <a:schemeClr val="accent1">
                    <a:lumMod val="75000"/>
                  </a:schemeClr>
                </a:solidFill>
                <a:latin typeface="Merriweather Sans" panose="00000500000000000000" pitchFamily="2" charset="0"/>
              </a:rPr>
              <a:t>TRUST</a:t>
            </a:r>
            <a:r>
              <a:rPr lang="en-US" sz="3600" b="1" dirty="0">
                <a:ln w="12700">
                  <a:solidFill>
                    <a:schemeClr val="bg1"/>
                  </a:solidFill>
                </a:ln>
                <a:solidFill>
                  <a:schemeClr val="accent1">
                    <a:lumMod val="75000"/>
                  </a:schemeClr>
                </a:solidFill>
                <a:latin typeface="Merriweather Sans" panose="00000500000000000000" pitchFamily="2" charset="0"/>
              </a:rPr>
              <a:t> him.</a:t>
            </a:r>
          </a:p>
        </p:txBody>
      </p:sp>
    </p:spTree>
    <p:extLst>
      <p:ext uri="{BB962C8B-B14F-4D97-AF65-F5344CB8AC3E}">
        <p14:creationId xmlns:p14="http://schemas.microsoft.com/office/powerpoint/2010/main" val="17223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3000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3063BB4-BE0C-4BEE-B00B-C1AA8BB492E5}"/>
              </a:ext>
            </a:extLst>
          </p:cNvPr>
          <p:cNvSpPr txBox="1">
            <a:spLocks/>
          </p:cNvSpPr>
          <p:nvPr/>
        </p:nvSpPr>
        <p:spPr>
          <a:xfrm>
            <a:off x="0" y="-34211"/>
            <a:ext cx="9144000" cy="396472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Font typeface="Arial" panose="020B0604020202020204" pitchFamily="34" charset="0"/>
              <a:buNone/>
            </a:pPr>
            <a:endParaRPr lang="en-US" sz="1400" b="1" dirty="0">
              <a:solidFill>
                <a:srgbClr val="002060"/>
              </a:solidFill>
              <a:latin typeface="Merriweather Sans" panose="00000500000000000000" pitchFamily="2" charset="0"/>
            </a:endParaRPr>
          </a:p>
          <a:p>
            <a:pPr marL="0" indent="0" algn="ctr">
              <a:spcBef>
                <a:spcPts val="600"/>
              </a:spcBef>
              <a:spcAft>
                <a:spcPts val="1200"/>
              </a:spcAft>
              <a:buFont typeface="Arial" panose="020B0604020202020204" pitchFamily="34" charset="0"/>
              <a:buNone/>
            </a:pPr>
            <a:r>
              <a:rPr lang="en-US" sz="3600" b="1" dirty="0">
                <a:solidFill>
                  <a:schemeClr val="accent1">
                    <a:lumMod val="75000"/>
                  </a:schemeClr>
                </a:solidFill>
                <a:latin typeface="Merriweather Sans" panose="00000500000000000000" pitchFamily="2" charset="0"/>
              </a:rPr>
              <a:t>The focus of </a:t>
            </a:r>
            <a:r>
              <a:rPr lang="en-US" sz="3600" b="1" dirty="0" err="1">
                <a:solidFill>
                  <a:schemeClr val="accent1">
                    <a:lumMod val="75000"/>
                  </a:schemeClr>
                </a:solidFill>
                <a:latin typeface="Merriweather Sans" panose="00000500000000000000" pitchFamily="2" charset="0"/>
              </a:rPr>
              <a:t>firstfruits</a:t>
            </a:r>
            <a:r>
              <a:rPr lang="en-US" sz="3600" b="1" dirty="0">
                <a:solidFill>
                  <a:schemeClr val="accent1">
                    <a:lumMod val="75000"/>
                  </a:schemeClr>
                </a:solidFill>
                <a:latin typeface="Merriweather Sans" panose="00000500000000000000" pitchFamily="2" charset="0"/>
              </a:rPr>
              <a:t> giving is not the </a:t>
            </a:r>
            <a:r>
              <a:rPr lang="en-US" sz="3600" b="1" u="sng" dirty="0">
                <a:solidFill>
                  <a:schemeClr val="accent1">
                    <a:lumMod val="75000"/>
                  </a:schemeClr>
                </a:solidFill>
                <a:latin typeface="Merriweather Sans" panose="00000500000000000000" pitchFamily="2" charset="0"/>
              </a:rPr>
              <a:t>AMOUNT</a:t>
            </a:r>
            <a:r>
              <a:rPr lang="en-US" sz="3600" b="1" dirty="0">
                <a:solidFill>
                  <a:schemeClr val="accent1">
                    <a:lumMod val="75000"/>
                  </a:schemeClr>
                </a:solidFill>
                <a:latin typeface="Merriweather Sans" panose="00000500000000000000" pitchFamily="2" charset="0"/>
              </a:rPr>
              <a:t> but the </a:t>
            </a:r>
            <a:r>
              <a:rPr lang="en-US" sz="3600" b="1" u="sng" dirty="0">
                <a:solidFill>
                  <a:schemeClr val="accent1">
                    <a:lumMod val="75000"/>
                  </a:schemeClr>
                </a:solidFill>
                <a:latin typeface="Merriweather Sans" panose="00000500000000000000" pitchFamily="2" charset="0"/>
              </a:rPr>
              <a:t>ATTITUDE</a:t>
            </a:r>
            <a:r>
              <a:rPr lang="en-US" sz="3600" b="1" dirty="0">
                <a:solidFill>
                  <a:schemeClr val="accent1">
                    <a:lumMod val="75000"/>
                  </a:schemeClr>
                </a:solidFill>
                <a:latin typeface="Merriweather Sans" panose="00000500000000000000" pitchFamily="2" charset="0"/>
              </a:rPr>
              <a:t>.</a:t>
            </a:r>
          </a:p>
        </p:txBody>
      </p:sp>
      <p:pic>
        <p:nvPicPr>
          <p:cNvPr id="2052" name="Picture 4" descr="Image result for AMOUNT">
            <a:extLst>
              <a:ext uri="{FF2B5EF4-FFF2-40B4-BE49-F238E27FC236}">
                <a16:creationId xmlns:a16="http://schemas.microsoft.com/office/drawing/2014/main" id="{744DFFB2-D3C9-4B56-9335-0F19A10A9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732" y="1843200"/>
            <a:ext cx="2904468" cy="16349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e result for attitude">
            <a:extLst>
              <a:ext uri="{FF2B5EF4-FFF2-40B4-BE49-F238E27FC236}">
                <a16:creationId xmlns:a16="http://schemas.microsoft.com/office/drawing/2014/main" id="{72AF8504-E8B6-427A-A1E5-CD104FA919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892"/>
          <a:stretch/>
        </p:blipFill>
        <p:spPr bwMode="auto">
          <a:xfrm>
            <a:off x="4852802" y="1807290"/>
            <a:ext cx="3852534" cy="1670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7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1750"/>
                                        <p:tgtEl>
                                          <p:spTgt spid="2052"/>
                                        </p:tgtEl>
                                      </p:cBhvr>
                                    </p:animEffect>
                                  </p:childTnLst>
                                </p:cTn>
                              </p:par>
                              <p:par>
                                <p:cTn id="11" presetID="10"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fade">
                                      <p:cBhvr>
                                        <p:cTn id="13" dur="175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ich young man">
            <a:extLst>
              <a:ext uri="{FF2B5EF4-FFF2-40B4-BE49-F238E27FC236}">
                <a16:creationId xmlns:a16="http://schemas.microsoft.com/office/drawing/2014/main" id="{9614D9AB-25A2-4372-A447-5DBE4CE084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6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F6F9A5-BF34-4ABE-A4F6-992BD8AF7A9D}"/>
              </a:ext>
            </a:extLst>
          </p:cNvPr>
          <p:cNvSpPr/>
          <p:nvPr/>
        </p:nvSpPr>
        <p:spPr>
          <a:xfrm>
            <a:off x="4773600" y="324000"/>
            <a:ext cx="3981600" cy="4601260"/>
          </a:xfrm>
          <a:prstGeom prst="rect">
            <a:avLst/>
          </a:prstGeom>
        </p:spPr>
        <p:txBody>
          <a:bodyPr wrap="square">
            <a:spAutoFit/>
          </a:bodyPr>
          <a:lstStyle/>
          <a:p>
            <a:pPr>
              <a:lnSpc>
                <a:spcPct val="100000"/>
              </a:lnSpc>
              <a:spcAft>
                <a:spcPts val="600"/>
              </a:spcAft>
              <a:defRPr i="0">
                <a:latin typeface="Meta Serif OT"/>
                <a:ea typeface="Meta Serif OT"/>
                <a:cs typeface="Meta Serif OT"/>
                <a:sym typeface="Meta Serif OT"/>
              </a:defRPr>
            </a:pPr>
            <a:r>
              <a:rPr lang="en-US" sz="2400" b="1" dirty="0">
                <a:solidFill>
                  <a:schemeClr val="bg1"/>
                </a:solidFill>
                <a:latin typeface="Merriweather Sans" panose="00000500000000000000" pitchFamily="2" charset="0"/>
              </a:rPr>
              <a:t>Mark 10:21,22</a:t>
            </a:r>
          </a:p>
          <a:p>
            <a:pPr>
              <a:lnSpc>
                <a:spcPct val="100000"/>
              </a:lnSpc>
              <a:spcAft>
                <a:spcPts val="600"/>
              </a:spcAft>
              <a:defRPr i="0">
                <a:latin typeface="Meta Serif OT"/>
                <a:ea typeface="Meta Serif OT"/>
                <a:cs typeface="Meta Serif OT"/>
                <a:sym typeface="Meta Serif OT"/>
              </a:defRPr>
            </a:pPr>
            <a:r>
              <a:rPr lang="en-US" sz="2400" dirty="0">
                <a:solidFill>
                  <a:schemeClr val="bg1"/>
                </a:solidFill>
                <a:latin typeface="Merriweather Sans" panose="00000500000000000000" pitchFamily="2" charset="0"/>
              </a:rPr>
              <a:t>Jesus looked at him and loved him. “One thing you lack,” he said. “Go, sell everything you have and give to the poor, and you will have treasure in heaven. Then come, follow me.” At this the man's face fell. He went away sad, because he had great wealth.</a:t>
            </a:r>
          </a:p>
        </p:txBody>
      </p:sp>
    </p:spTree>
    <p:extLst>
      <p:ext uri="{BB962C8B-B14F-4D97-AF65-F5344CB8AC3E}">
        <p14:creationId xmlns:p14="http://schemas.microsoft.com/office/powerpoint/2010/main" val="282425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3000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CREATION">
            <a:extLst>
              <a:ext uri="{FF2B5EF4-FFF2-40B4-BE49-F238E27FC236}">
                <a16:creationId xmlns:a16="http://schemas.microsoft.com/office/drawing/2014/main" id="{23BE5BA3-FE7B-4B25-A061-3FA715F068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07" b="17963"/>
          <a:stretch/>
        </p:blipFill>
        <p:spPr bwMode="auto">
          <a:xfrm>
            <a:off x="-122400" y="-136801"/>
            <a:ext cx="9388800" cy="3693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55D1E58A-0EBF-4920-8478-0BC32908A723}"/>
              </a:ext>
            </a:extLst>
          </p:cNvPr>
          <p:cNvSpPr txBox="1">
            <a:spLocks/>
          </p:cNvSpPr>
          <p:nvPr/>
        </p:nvSpPr>
        <p:spPr>
          <a:xfrm>
            <a:off x="0" y="790138"/>
            <a:ext cx="9144000" cy="164869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Font typeface="Arial" panose="020B0604020202020204" pitchFamily="34" charset="0"/>
              <a:buNone/>
            </a:pPr>
            <a:endParaRPr lang="en-US" sz="1400" b="1" dirty="0">
              <a:solidFill>
                <a:srgbClr val="002060"/>
              </a:solidFill>
              <a:latin typeface="Merriweather Sans" panose="00000500000000000000" pitchFamily="2" charset="0"/>
            </a:endParaRPr>
          </a:p>
          <a:p>
            <a:pPr marL="0" indent="0" algn="ctr">
              <a:spcBef>
                <a:spcPts val="600"/>
              </a:spcBef>
              <a:spcAft>
                <a:spcPts val="1200"/>
              </a:spcAft>
              <a:buFont typeface="Arial" panose="020B0604020202020204" pitchFamily="34" charset="0"/>
              <a:buNone/>
            </a:pPr>
            <a:r>
              <a:rPr lang="en-US" sz="3600" b="1" dirty="0">
                <a:ln>
                  <a:solidFill>
                    <a:srgbClr val="002060"/>
                  </a:solidFill>
                </a:ln>
                <a:solidFill>
                  <a:schemeClr val="bg1"/>
                </a:solidFill>
                <a:latin typeface="Merriweather Sans" panose="00000500000000000000" pitchFamily="2" charset="0"/>
              </a:rPr>
              <a:t>The focus of </a:t>
            </a:r>
            <a:r>
              <a:rPr lang="en-US" sz="3600" b="1" dirty="0" err="1">
                <a:ln>
                  <a:solidFill>
                    <a:srgbClr val="002060"/>
                  </a:solidFill>
                </a:ln>
                <a:solidFill>
                  <a:schemeClr val="bg1"/>
                </a:solidFill>
                <a:latin typeface="Merriweather Sans" panose="00000500000000000000" pitchFamily="2" charset="0"/>
              </a:rPr>
              <a:t>firstfruits</a:t>
            </a:r>
            <a:r>
              <a:rPr lang="en-US" sz="3600" b="1" dirty="0">
                <a:ln>
                  <a:solidFill>
                    <a:srgbClr val="002060"/>
                  </a:solidFill>
                </a:ln>
                <a:solidFill>
                  <a:schemeClr val="bg1"/>
                </a:solidFill>
                <a:latin typeface="Merriweather Sans" panose="00000500000000000000" pitchFamily="2" charset="0"/>
              </a:rPr>
              <a:t> giving is not on </a:t>
            </a:r>
            <a:r>
              <a:rPr lang="en-US" sz="3600" b="1" u="sng" dirty="0">
                <a:ln>
                  <a:solidFill>
                    <a:srgbClr val="002060"/>
                  </a:solidFill>
                </a:ln>
                <a:solidFill>
                  <a:schemeClr val="bg1"/>
                </a:solidFill>
                <a:latin typeface="Merriweather Sans" panose="00000500000000000000" pitchFamily="2" charset="0"/>
              </a:rPr>
              <a:t>ME</a:t>
            </a:r>
            <a:r>
              <a:rPr lang="en-US" sz="3600" b="1" dirty="0">
                <a:ln>
                  <a:solidFill>
                    <a:srgbClr val="002060"/>
                  </a:solidFill>
                </a:ln>
                <a:solidFill>
                  <a:schemeClr val="bg1"/>
                </a:solidFill>
                <a:latin typeface="Merriweather Sans" panose="00000500000000000000" pitchFamily="2" charset="0"/>
              </a:rPr>
              <a:t> but on </a:t>
            </a:r>
            <a:r>
              <a:rPr lang="en-US" sz="3600" b="1" u="sng" dirty="0">
                <a:ln>
                  <a:solidFill>
                    <a:srgbClr val="002060"/>
                  </a:solidFill>
                </a:ln>
                <a:solidFill>
                  <a:schemeClr val="bg1"/>
                </a:solidFill>
                <a:latin typeface="Merriweather Sans" panose="00000500000000000000" pitchFamily="2" charset="0"/>
              </a:rPr>
              <a:t>GOD</a:t>
            </a:r>
            <a:r>
              <a:rPr lang="en-US" sz="3600" b="1" dirty="0">
                <a:ln>
                  <a:solidFill>
                    <a:srgbClr val="002060"/>
                  </a:solidFill>
                </a:ln>
                <a:solidFill>
                  <a:schemeClr val="bg1"/>
                </a:solidFill>
                <a:latin typeface="Merriweather Sans" panose="00000500000000000000" pitchFamily="2" charset="0"/>
              </a:rPr>
              <a:t>.</a:t>
            </a:r>
          </a:p>
        </p:txBody>
      </p:sp>
    </p:spTree>
    <p:extLst>
      <p:ext uri="{BB962C8B-B14F-4D97-AF65-F5344CB8AC3E}">
        <p14:creationId xmlns:p14="http://schemas.microsoft.com/office/powerpoint/2010/main" val="41108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jesus dying on the cross">
            <a:extLst>
              <a:ext uri="{FF2B5EF4-FFF2-40B4-BE49-F238E27FC236}">
                <a16:creationId xmlns:a16="http://schemas.microsoft.com/office/drawing/2014/main" id="{6A82B114-5CE6-43C5-B6FB-14131C4EA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31" r="34987"/>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BF8197F-346D-4406-A489-B814BA18450F}"/>
              </a:ext>
            </a:extLst>
          </p:cNvPr>
          <p:cNvSpPr txBox="1">
            <a:spLocks/>
          </p:cNvSpPr>
          <p:nvPr/>
        </p:nvSpPr>
        <p:spPr>
          <a:xfrm>
            <a:off x="4204800" y="2705338"/>
            <a:ext cx="4356000" cy="1648699"/>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Font typeface="Arial" panose="020B0604020202020204" pitchFamily="34" charset="0"/>
              <a:buNone/>
            </a:pPr>
            <a:r>
              <a:rPr lang="en-US" sz="4000" b="1" dirty="0">
                <a:ln>
                  <a:solidFill>
                    <a:schemeClr val="bg1"/>
                  </a:solidFill>
                </a:ln>
                <a:effectLst>
                  <a:outerShdw blurRad="50800" dist="38100" dir="2700000" algn="tl" rotWithShape="0">
                    <a:prstClr val="black">
                      <a:alpha val="40000"/>
                    </a:prstClr>
                  </a:outerShdw>
                </a:effectLst>
                <a:latin typeface="Merriweather Sans" panose="00000500000000000000" pitchFamily="2" charset="0"/>
              </a:rPr>
              <a:t>God gave us his </a:t>
            </a:r>
            <a:r>
              <a:rPr lang="en-US" sz="4000" b="1" u="sng" dirty="0">
                <a:ln>
                  <a:solidFill>
                    <a:schemeClr val="bg1"/>
                  </a:solidFill>
                </a:ln>
                <a:effectLst>
                  <a:outerShdw blurRad="50800" dist="38100" dir="2700000" algn="tl" rotWithShape="0">
                    <a:prstClr val="black">
                      <a:alpha val="40000"/>
                    </a:prstClr>
                  </a:outerShdw>
                </a:effectLst>
                <a:latin typeface="Merriweather Sans" panose="00000500000000000000" pitchFamily="2" charset="0"/>
              </a:rPr>
              <a:t>FIRST</a:t>
            </a:r>
            <a:r>
              <a:rPr lang="en-US" sz="4000" b="1" dirty="0">
                <a:ln>
                  <a:solidFill>
                    <a:schemeClr val="bg1"/>
                  </a:solidFill>
                </a:ln>
                <a:effectLst>
                  <a:outerShdw blurRad="50800" dist="38100" dir="2700000" algn="tl" rotWithShape="0">
                    <a:prstClr val="black">
                      <a:alpha val="40000"/>
                    </a:prstClr>
                  </a:outerShdw>
                </a:effectLst>
                <a:latin typeface="Merriweather Sans" panose="00000500000000000000" pitchFamily="2" charset="0"/>
              </a:rPr>
              <a:t> and gave us his </a:t>
            </a:r>
            <a:r>
              <a:rPr lang="en-US" sz="4000" b="1" u="sng" dirty="0">
                <a:ln>
                  <a:solidFill>
                    <a:schemeClr val="bg1"/>
                  </a:solidFill>
                </a:ln>
                <a:effectLst>
                  <a:outerShdw blurRad="50800" dist="38100" dir="2700000" algn="tl" rotWithShape="0">
                    <a:prstClr val="black">
                      <a:alpha val="40000"/>
                    </a:prstClr>
                  </a:outerShdw>
                </a:effectLst>
                <a:latin typeface="Merriweather Sans" panose="00000500000000000000" pitchFamily="2" charset="0"/>
              </a:rPr>
              <a:t>BEST</a:t>
            </a:r>
            <a:r>
              <a:rPr lang="en-US" sz="4000" b="1" dirty="0">
                <a:ln>
                  <a:solidFill>
                    <a:schemeClr val="bg1"/>
                  </a:solidFill>
                </a:ln>
                <a:effectLst>
                  <a:outerShdw blurRad="50800" dist="38100" dir="2700000" algn="tl" rotWithShape="0">
                    <a:prstClr val="black">
                      <a:alpha val="40000"/>
                    </a:prstClr>
                  </a:outerShdw>
                </a:effectLst>
                <a:latin typeface="Merriweather Sans" panose="00000500000000000000" pitchFamily="2" charset="0"/>
              </a:rPr>
              <a:t>.</a:t>
            </a:r>
          </a:p>
        </p:txBody>
      </p:sp>
    </p:spTree>
    <p:extLst>
      <p:ext uri="{BB962C8B-B14F-4D97-AF65-F5344CB8AC3E}">
        <p14:creationId xmlns:p14="http://schemas.microsoft.com/office/powerpoint/2010/main" val="17843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703B8F-FFB1-4840-A9F5-A8B981B607A8}"/>
              </a:ext>
            </a:extLst>
          </p:cNvPr>
          <p:cNvSpPr/>
          <p:nvPr/>
        </p:nvSpPr>
        <p:spPr>
          <a:xfrm>
            <a:off x="300038" y="121444"/>
            <a:ext cx="2387320" cy="149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F3063BB4-BE0C-4BEE-B00B-C1AA8BB492E5}"/>
              </a:ext>
            </a:extLst>
          </p:cNvPr>
          <p:cNvSpPr txBox="1">
            <a:spLocks/>
          </p:cNvSpPr>
          <p:nvPr/>
        </p:nvSpPr>
        <p:spPr>
          <a:xfrm>
            <a:off x="300038" y="-102245"/>
            <a:ext cx="8779162" cy="1940421"/>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1200"/>
              </a:spcAft>
              <a:tabLst>
                <a:tab pos="1425575" algn="l"/>
              </a:tabLst>
            </a:pPr>
            <a:endParaRPr lang="en-US" sz="1600" b="1" dirty="0">
              <a:solidFill>
                <a:srgbClr val="002060"/>
              </a:solidFill>
              <a:latin typeface="Merriweather Sans" panose="00000500000000000000" pitchFamily="2" charset="0"/>
            </a:endParaRPr>
          </a:p>
          <a:p>
            <a:pPr marL="460375" indent="-460375">
              <a:spcBef>
                <a:spcPts val="600"/>
              </a:spcBef>
              <a:spcAft>
                <a:spcPts val="1200"/>
              </a:spcAft>
              <a:buFont typeface="Wingdings" panose="05000000000000000000" pitchFamily="2" charset="2"/>
              <a:buChar char="v"/>
              <a:tabLst>
                <a:tab pos="1425575" algn="l"/>
              </a:tabLst>
            </a:pPr>
            <a:r>
              <a:rPr lang="en-US" sz="3200" b="1" dirty="0">
                <a:solidFill>
                  <a:schemeClr val="accent1">
                    <a:lumMod val="75000"/>
                  </a:schemeClr>
                </a:solidFill>
                <a:latin typeface="Merriweather Sans" panose="00000500000000000000" pitchFamily="2" charset="0"/>
              </a:rPr>
              <a:t>Through my sinful nature, </a:t>
            </a:r>
            <a:r>
              <a:rPr lang="en-US" sz="3200" b="1" u="sng" dirty="0">
                <a:solidFill>
                  <a:schemeClr val="accent1">
                    <a:lumMod val="75000"/>
                  </a:schemeClr>
                </a:solidFill>
                <a:latin typeface="Merriweather Sans" panose="00000500000000000000" pitchFamily="2" charset="0"/>
              </a:rPr>
              <a:t>GREED</a:t>
            </a:r>
            <a:r>
              <a:rPr lang="en-US" sz="3200" b="1" dirty="0">
                <a:solidFill>
                  <a:schemeClr val="accent1">
                    <a:lumMod val="75000"/>
                  </a:schemeClr>
                </a:solidFill>
                <a:latin typeface="Merriweather Sans" panose="00000500000000000000" pitchFamily="2" charset="0"/>
              </a:rPr>
              <a:t> assures that God will always come anywhere but first.</a:t>
            </a:r>
          </a:p>
        </p:txBody>
      </p:sp>
      <p:grpSp>
        <p:nvGrpSpPr>
          <p:cNvPr id="3" name="Group 2">
            <a:extLst>
              <a:ext uri="{FF2B5EF4-FFF2-40B4-BE49-F238E27FC236}">
                <a16:creationId xmlns:a16="http://schemas.microsoft.com/office/drawing/2014/main" id="{1B2CFE85-91F9-427F-9B35-7AD3A2A0B5E2}"/>
              </a:ext>
            </a:extLst>
          </p:cNvPr>
          <p:cNvGrpSpPr/>
          <p:nvPr/>
        </p:nvGrpSpPr>
        <p:grpSpPr>
          <a:xfrm>
            <a:off x="341565" y="1955237"/>
            <a:ext cx="8910435" cy="2187696"/>
            <a:chOff x="341565" y="1955237"/>
            <a:chExt cx="8910435" cy="2187696"/>
          </a:xfrm>
        </p:grpSpPr>
        <p:pic>
          <p:nvPicPr>
            <p:cNvPr id="7170" name="Picture 2" descr="Image result for baptism">
              <a:extLst>
                <a:ext uri="{FF2B5EF4-FFF2-40B4-BE49-F238E27FC236}">
                  <a16:creationId xmlns:a16="http://schemas.microsoft.com/office/drawing/2014/main" id="{7D63E5DD-3519-4A2A-B478-2E7E2DC56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2" r="23958"/>
            <a:stretch/>
          </p:blipFill>
          <p:spPr bwMode="auto">
            <a:xfrm>
              <a:off x="341565" y="1955237"/>
              <a:ext cx="2345793" cy="21876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BBDA34-AFD4-44FF-8387-765234FE3B77}"/>
                </a:ext>
              </a:extLst>
            </p:cNvPr>
            <p:cNvSpPr/>
            <p:nvPr/>
          </p:nvSpPr>
          <p:spPr>
            <a:xfrm>
              <a:off x="2800800" y="2048837"/>
              <a:ext cx="6451200" cy="1569660"/>
            </a:xfrm>
            <a:prstGeom prst="rect">
              <a:avLst/>
            </a:prstGeom>
          </p:spPr>
          <p:txBody>
            <a:bodyPr wrap="square">
              <a:spAutoFit/>
            </a:bodyPr>
            <a:lstStyle/>
            <a:p>
              <a:pPr marL="457200" indent="-457200">
                <a:buFont typeface="Wingdings" panose="05000000000000000000" pitchFamily="2" charset="2"/>
                <a:buChar char="v"/>
              </a:pPr>
              <a:r>
                <a:rPr lang="en-US" sz="3200" b="1" dirty="0">
                  <a:solidFill>
                    <a:schemeClr val="accent1">
                      <a:lumMod val="75000"/>
                    </a:schemeClr>
                  </a:solidFill>
                  <a:latin typeface="Merriweather Sans" panose="00000500000000000000" pitchFamily="2" charset="0"/>
                </a:rPr>
                <a:t>Through the Spirit we are </a:t>
              </a:r>
              <a:r>
                <a:rPr lang="en-US" sz="3200" b="1" u="sng" dirty="0">
                  <a:solidFill>
                    <a:schemeClr val="accent1">
                      <a:lumMod val="75000"/>
                    </a:schemeClr>
                  </a:solidFill>
                  <a:latin typeface="Merriweather Sans" panose="00000500000000000000" pitchFamily="2" charset="0"/>
                </a:rPr>
                <a:t>EMPOWERED</a:t>
              </a:r>
              <a:r>
                <a:rPr lang="en-US" sz="3200" b="1" dirty="0">
                  <a:solidFill>
                    <a:schemeClr val="accent1">
                      <a:lumMod val="75000"/>
                    </a:schemeClr>
                  </a:solidFill>
                  <a:latin typeface="Merriweather Sans" panose="00000500000000000000" pitchFamily="2" charset="0"/>
                </a:rPr>
                <a:t> to give in a way that glorifies God.</a:t>
              </a:r>
              <a:endParaRPr lang="en-US" sz="3200" dirty="0"/>
            </a:p>
          </p:txBody>
        </p:sp>
      </p:grpSp>
    </p:spTree>
    <p:extLst>
      <p:ext uri="{BB962C8B-B14F-4D97-AF65-F5344CB8AC3E}">
        <p14:creationId xmlns:p14="http://schemas.microsoft.com/office/powerpoint/2010/main" val="176647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6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94A1662BC2A44FB21D48EA08858C99" ma:contentTypeVersion="9" ma:contentTypeDescription="Create a new document." ma:contentTypeScope="" ma:versionID="05e599e808bd7a6b3317fc8b772e28ce">
  <xsd:schema xmlns:xsd="http://www.w3.org/2001/XMLSchema" xmlns:xs="http://www.w3.org/2001/XMLSchema" xmlns:p="http://schemas.microsoft.com/office/2006/metadata/properties" xmlns:ns2="ff7230a3-081f-4362-8681-48ef7ef73b2a" xmlns:ns3="651b9240-0ba4-4f74-b1bb-bfa6ffb64563" targetNamespace="http://schemas.microsoft.com/office/2006/metadata/properties" ma:root="true" ma:fieldsID="31d4eba55fdbdf2e218cc832bd6b7282" ns2:_="" ns3:_="">
    <xsd:import namespace="ff7230a3-081f-4362-8681-48ef7ef73b2a"/>
    <xsd:import namespace="651b9240-0ba4-4f74-b1bb-bfa6ffb645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7230a3-081f-4362-8681-48ef7ef73b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b9240-0ba4-4f74-b1bb-bfa6ffb645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FCAC3-DBAB-4BBD-9E47-DA6542B37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7230a3-081f-4362-8681-48ef7ef73b2a"/>
    <ds:schemaRef ds:uri="651b9240-0ba4-4f74-b1bb-bfa6ffb64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B3D3A-8255-4324-BF52-DC5104B7251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314618-4570-4757-862D-FA4B301DC5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636</TotalTime>
  <Words>173</Words>
  <Application>Microsoft Office PowerPoint</Application>
  <PresentationFormat>On-screen Show (16:9)</PresentationFormat>
  <Paragraphs>21</Paragraphs>
  <Slides>9</Slides>
  <Notes>0</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Lambrecht</dc:creator>
  <cp:lastModifiedBy>Jonathan R. Hein</cp:lastModifiedBy>
  <cp:revision>22</cp:revision>
  <dcterms:created xsi:type="dcterms:W3CDTF">2015-09-02T14:22:57Z</dcterms:created>
  <dcterms:modified xsi:type="dcterms:W3CDTF">2019-05-20T16:19:17Z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0x0101007494A1662BC2A44FB21D48EA08858C99</vt:lpwstr>
  </property>
</Properties>
</file>