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4"/>
    <p:sldMasterId id="2147483700" r:id="rId5"/>
    <p:sldMasterId id="2147483708" r:id="rId6"/>
    <p:sldMasterId id="2147483720" r:id="rId7"/>
    <p:sldMasterId id="2147483732" r:id="rId8"/>
  </p:sldMasterIdLst>
  <p:notesMasterIdLst>
    <p:notesMasterId r:id="rId21"/>
  </p:notesMasterIdLst>
  <p:sldIdLst>
    <p:sldId id="258" r:id="rId9"/>
    <p:sldId id="259" r:id="rId10"/>
    <p:sldId id="262" r:id="rId11"/>
    <p:sldId id="264" r:id="rId12"/>
    <p:sldId id="261" r:id="rId13"/>
    <p:sldId id="263" r:id="rId14"/>
    <p:sldId id="265" r:id="rId15"/>
    <p:sldId id="270" r:id="rId16"/>
    <p:sldId id="271" r:id="rId17"/>
    <p:sldId id="272" r:id="rId18"/>
    <p:sldId id="267" r:id="rId19"/>
    <p:sldId id="269"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456B80-5041-4E34-9DC8-82AFE2146159}" v="6" dt="2019-05-20T16:26:24.3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16"/>
    <p:restoredTop sz="94620"/>
  </p:normalViewPr>
  <p:slideViewPr>
    <p:cSldViewPr snapToGrid="0" snapToObjects="1" showGuides="1">
      <p:cViewPr varScale="1">
        <p:scale>
          <a:sx n="138" d="100"/>
          <a:sy n="138" d="100"/>
        </p:scale>
        <p:origin x="366"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R. Hein" userId="7bae4d3e-e869-4f89-9f91-56223af530e9" providerId="ADAL" clId="{13D22F58-37B7-429D-BA0B-6F164F47B211}"/>
    <pc:docChg chg="undo custSel addSld modSld">
      <pc:chgData name="Jonathan R. Hein" userId="7bae4d3e-e869-4f89-9f91-56223af530e9" providerId="ADAL" clId="{13D22F58-37B7-429D-BA0B-6F164F47B211}" dt="2019-05-14T21:26:48.243" v="1386" actId="313"/>
      <pc:docMkLst>
        <pc:docMk/>
      </pc:docMkLst>
      <pc:sldChg chg="modSp">
        <pc:chgData name="Jonathan R. Hein" userId="7bae4d3e-e869-4f89-9f91-56223af530e9" providerId="ADAL" clId="{13D22F58-37B7-429D-BA0B-6F164F47B211}" dt="2019-05-14T20:14:56.258" v="22" actId="20577"/>
        <pc:sldMkLst>
          <pc:docMk/>
          <pc:sldMk cId="4277416655" sldId="258"/>
        </pc:sldMkLst>
        <pc:spChg chg="mod">
          <ac:chgData name="Jonathan R. Hein" userId="7bae4d3e-e869-4f89-9f91-56223af530e9" providerId="ADAL" clId="{13D22F58-37B7-429D-BA0B-6F164F47B211}" dt="2019-05-14T20:14:56.258" v="22" actId="20577"/>
          <ac:spMkLst>
            <pc:docMk/>
            <pc:sldMk cId="4277416655" sldId="258"/>
            <ac:spMk id="4" creationId="{F05D3FFB-773B-4373-B740-251B84C6DA5B}"/>
          </ac:spMkLst>
        </pc:spChg>
      </pc:sldChg>
      <pc:sldChg chg="addSp delSp modSp delAnim modAnim">
        <pc:chgData name="Jonathan R. Hein" userId="7bae4d3e-e869-4f89-9f91-56223af530e9" providerId="ADAL" clId="{13D22F58-37B7-429D-BA0B-6F164F47B211}" dt="2019-05-14T20:23:00.243" v="142"/>
        <pc:sldMkLst>
          <pc:docMk/>
          <pc:sldMk cId="4254092963" sldId="259"/>
        </pc:sldMkLst>
        <pc:spChg chg="del mod">
          <ac:chgData name="Jonathan R. Hein" userId="7bae4d3e-e869-4f89-9f91-56223af530e9" providerId="ADAL" clId="{13D22F58-37B7-429D-BA0B-6F164F47B211}" dt="2019-05-14T20:16:05.011" v="24" actId="478"/>
          <ac:spMkLst>
            <pc:docMk/>
            <pc:sldMk cId="4254092963" sldId="259"/>
            <ac:spMk id="4" creationId="{F3063BB4-BE0C-4BEE-B00B-C1AA8BB492E5}"/>
          </ac:spMkLst>
        </pc:spChg>
        <pc:spChg chg="mod">
          <ac:chgData name="Jonathan R. Hein" userId="7bae4d3e-e869-4f89-9f91-56223af530e9" providerId="ADAL" clId="{13D22F58-37B7-429D-BA0B-6F164F47B211}" dt="2019-05-14T20:22:31.863" v="131" actId="1076"/>
          <ac:spMkLst>
            <pc:docMk/>
            <pc:sldMk cId="4254092963" sldId="259"/>
            <ac:spMk id="5" creationId="{1A703B8F-FFB1-4840-A9F5-A8B981B607A8}"/>
          </ac:spMkLst>
        </pc:spChg>
        <pc:spChg chg="add mod">
          <ac:chgData name="Jonathan R. Hein" userId="7bae4d3e-e869-4f89-9f91-56223af530e9" providerId="ADAL" clId="{13D22F58-37B7-429D-BA0B-6F164F47B211}" dt="2019-05-14T20:19:34.224" v="97" actId="164"/>
          <ac:spMkLst>
            <pc:docMk/>
            <pc:sldMk cId="4254092963" sldId="259"/>
            <ac:spMk id="7" creationId="{8BC8880D-BC3D-42EB-AE80-770A591556F1}"/>
          </ac:spMkLst>
        </pc:spChg>
        <pc:spChg chg="add mod">
          <ac:chgData name="Jonathan R. Hein" userId="7bae4d3e-e869-4f89-9f91-56223af530e9" providerId="ADAL" clId="{13D22F58-37B7-429D-BA0B-6F164F47B211}" dt="2019-05-14T20:19:34.224" v="97" actId="164"/>
          <ac:spMkLst>
            <pc:docMk/>
            <pc:sldMk cId="4254092963" sldId="259"/>
            <ac:spMk id="8" creationId="{9E242D18-BEE6-4A12-BA28-721845B5C15A}"/>
          </ac:spMkLst>
        </pc:spChg>
        <pc:spChg chg="add mod">
          <ac:chgData name="Jonathan R. Hein" userId="7bae4d3e-e869-4f89-9f91-56223af530e9" providerId="ADAL" clId="{13D22F58-37B7-429D-BA0B-6F164F47B211}" dt="2019-05-14T20:19:34.224" v="97" actId="164"/>
          <ac:spMkLst>
            <pc:docMk/>
            <pc:sldMk cId="4254092963" sldId="259"/>
            <ac:spMk id="9" creationId="{D6D5C27E-F3B6-4AA0-8EBA-DEDBD1FBB70C}"/>
          </ac:spMkLst>
        </pc:spChg>
        <pc:spChg chg="add mod">
          <ac:chgData name="Jonathan R. Hein" userId="7bae4d3e-e869-4f89-9f91-56223af530e9" providerId="ADAL" clId="{13D22F58-37B7-429D-BA0B-6F164F47B211}" dt="2019-05-14T20:21:20.323" v="107" actId="164"/>
          <ac:spMkLst>
            <pc:docMk/>
            <pc:sldMk cId="4254092963" sldId="259"/>
            <ac:spMk id="10" creationId="{5C49AB6D-AF0E-4F60-AEED-5BA4BBBBA694}"/>
          </ac:spMkLst>
        </pc:spChg>
        <pc:spChg chg="add mod">
          <ac:chgData name="Jonathan R. Hein" userId="7bae4d3e-e869-4f89-9f91-56223af530e9" providerId="ADAL" clId="{13D22F58-37B7-429D-BA0B-6F164F47B211}" dt="2019-05-14T20:21:20.323" v="107" actId="164"/>
          <ac:spMkLst>
            <pc:docMk/>
            <pc:sldMk cId="4254092963" sldId="259"/>
            <ac:spMk id="11" creationId="{A2506716-9B6B-404F-B90A-846C4A520F19}"/>
          </ac:spMkLst>
        </pc:spChg>
        <pc:spChg chg="add del mod">
          <ac:chgData name="Jonathan R. Hein" userId="7bae4d3e-e869-4f89-9f91-56223af530e9" providerId="ADAL" clId="{13D22F58-37B7-429D-BA0B-6F164F47B211}" dt="2019-05-14T20:19:27.805" v="96" actId="478"/>
          <ac:spMkLst>
            <pc:docMk/>
            <pc:sldMk cId="4254092963" sldId="259"/>
            <ac:spMk id="12" creationId="{ED14EB35-ED5F-46CA-8041-C21DC601FE93}"/>
          </ac:spMkLst>
        </pc:spChg>
        <pc:spChg chg="add mod">
          <ac:chgData name="Jonathan R. Hein" userId="7bae4d3e-e869-4f89-9f91-56223af530e9" providerId="ADAL" clId="{13D22F58-37B7-429D-BA0B-6F164F47B211}" dt="2019-05-14T20:21:20.323" v="107" actId="164"/>
          <ac:spMkLst>
            <pc:docMk/>
            <pc:sldMk cId="4254092963" sldId="259"/>
            <ac:spMk id="13" creationId="{06BCA36A-44D3-45C2-AD02-820159B4C564}"/>
          </ac:spMkLst>
        </pc:spChg>
        <pc:spChg chg="add mod">
          <ac:chgData name="Jonathan R. Hein" userId="7bae4d3e-e869-4f89-9f91-56223af530e9" providerId="ADAL" clId="{13D22F58-37B7-429D-BA0B-6F164F47B211}" dt="2019-05-14T20:21:20.323" v="107" actId="164"/>
          <ac:spMkLst>
            <pc:docMk/>
            <pc:sldMk cId="4254092963" sldId="259"/>
            <ac:spMk id="15" creationId="{6ED59180-42FC-439F-A48F-6B86BBD2ABE7}"/>
          </ac:spMkLst>
        </pc:spChg>
        <pc:spChg chg="mod topLvl">
          <ac:chgData name="Jonathan R. Hein" userId="7bae4d3e-e869-4f89-9f91-56223af530e9" providerId="ADAL" clId="{13D22F58-37B7-429D-BA0B-6F164F47B211}" dt="2019-05-14T20:22:06.976" v="124" actId="164"/>
          <ac:spMkLst>
            <pc:docMk/>
            <pc:sldMk cId="4254092963" sldId="259"/>
            <ac:spMk id="18" creationId="{DAECD33B-FBC5-4ADE-BE24-F1791963EC4B}"/>
          </ac:spMkLst>
        </pc:spChg>
        <pc:spChg chg="mod topLvl">
          <ac:chgData name="Jonathan R. Hein" userId="7bae4d3e-e869-4f89-9f91-56223af530e9" providerId="ADAL" clId="{13D22F58-37B7-429D-BA0B-6F164F47B211}" dt="2019-05-14T20:22:06.976" v="124" actId="164"/>
          <ac:spMkLst>
            <pc:docMk/>
            <pc:sldMk cId="4254092963" sldId="259"/>
            <ac:spMk id="19" creationId="{9D5C06F4-0ED5-462F-8B0E-DA0467D300A6}"/>
          </ac:spMkLst>
        </pc:spChg>
        <pc:spChg chg="mod topLvl">
          <ac:chgData name="Jonathan R. Hein" userId="7bae4d3e-e869-4f89-9f91-56223af530e9" providerId="ADAL" clId="{13D22F58-37B7-429D-BA0B-6F164F47B211}" dt="2019-05-14T20:22:06.976" v="124" actId="164"/>
          <ac:spMkLst>
            <pc:docMk/>
            <pc:sldMk cId="4254092963" sldId="259"/>
            <ac:spMk id="20" creationId="{55373D03-3A83-4043-9FD2-DEA713ABE859}"/>
          </ac:spMkLst>
        </pc:spChg>
        <pc:spChg chg="del mod topLvl">
          <ac:chgData name="Jonathan R. Hein" userId="7bae4d3e-e869-4f89-9f91-56223af530e9" providerId="ADAL" clId="{13D22F58-37B7-429D-BA0B-6F164F47B211}" dt="2019-05-14T20:21:35.556" v="111" actId="478"/>
          <ac:spMkLst>
            <pc:docMk/>
            <pc:sldMk cId="4254092963" sldId="259"/>
            <ac:spMk id="21" creationId="{F9A0D88B-5906-45A8-96D4-04A4213AA721}"/>
          </ac:spMkLst>
        </pc:spChg>
        <pc:grpChg chg="add mod">
          <ac:chgData name="Jonathan R. Hein" userId="7bae4d3e-e869-4f89-9f91-56223af530e9" providerId="ADAL" clId="{13D22F58-37B7-429D-BA0B-6F164F47B211}" dt="2019-05-14T20:22:35.072" v="132" actId="1076"/>
          <ac:grpSpMkLst>
            <pc:docMk/>
            <pc:sldMk cId="4254092963" sldId="259"/>
            <ac:grpSpMk id="14" creationId="{0DEF1FC7-AC03-4590-95BC-212F4AA0BB14}"/>
          </ac:grpSpMkLst>
        </pc:grpChg>
        <pc:grpChg chg="add mod">
          <ac:chgData name="Jonathan R. Hein" userId="7bae4d3e-e869-4f89-9f91-56223af530e9" providerId="ADAL" clId="{13D22F58-37B7-429D-BA0B-6F164F47B211}" dt="2019-05-14T20:22:44.360" v="136" actId="1076"/>
          <ac:grpSpMkLst>
            <pc:docMk/>
            <pc:sldMk cId="4254092963" sldId="259"/>
            <ac:grpSpMk id="16" creationId="{5883009A-B88B-49A2-903D-AE6799E7C893}"/>
          </ac:grpSpMkLst>
        </pc:grpChg>
        <pc:grpChg chg="add del mod">
          <ac:chgData name="Jonathan R. Hein" userId="7bae4d3e-e869-4f89-9f91-56223af530e9" providerId="ADAL" clId="{13D22F58-37B7-429D-BA0B-6F164F47B211}" dt="2019-05-14T20:21:32.820" v="110" actId="165"/>
          <ac:grpSpMkLst>
            <pc:docMk/>
            <pc:sldMk cId="4254092963" sldId="259"/>
            <ac:grpSpMk id="17" creationId="{DAE8C7C1-1314-499E-B034-57C895DE5A09}"/>
          </ac:grpSpMkLst>
        </pc:grpChg>
        <pc:grpChg chg="add mod">
          <ac:chgData name="Jonathan R. Hein" userId="7bae4d3e-e869-4f89-9f91-56223af530e9" providerId="ADAL" clId="{13D22F58-37B7-429D-BA0B-6F164F47B211}" dt="2019-05-14T20:22:19.559" v="127" actId="1076"/>
          <ac:grpSpMkLst>
            <pc:docMk/>
            <pc:sldMk cId="4254092963" sldId="259"/>
            <ac:grpSpMk id="22" creationId="{F7FF8BCD-87EF-4BC1-9981-D4D52ABD767C}"/>
          </ac:grpSpMkLst>
        </pc:grpChg>
        <pc:picChg chg="del mod">
          <ac:chgData name="Jonathan R. Hein" userId="7bae4d3e-e869-4f89-9f91-56223af530e9" providerId="ADAL" clId="{13D22F58-37B7-429D-BA0B-6F164F47B211}" dt="2019-05-14T20:16:27.463" v="26" actId="478"/>
          <ac:picMkLst>
            <pc:docMk/>
            <pc:sldMk cId="4254092963" sldId="259"/>
            <ac:picMk id="6" creationId="{28FBF0EE-29C4-4549-B732-07943DA0AFEB}"/>
          </ac:picMkLst>
        </pc:picChg>
      </pc:sldChg>
      <pc:sldChg chg="addSp delSp modSp modAnim">
        <pc:chgData name="Jonathan R. Hein" userId="7bae4d3e-e869-4f89-9f91-56223af530e9" providerId="ADAL" clId="{13D22F58-37B7-429D-BA0B-6F164F47B211}" dt="2019-05-14T20:36:48.516" v="322"/>
        <pc:sldMkLst>
          <pc:docMk/>
          <pc:sldMk cId="2824254660" sldId="261"/>
        </pc:sldMkLst>
        <pc:spChg chg="del">
          <ac:chgData name="Jonathan R. Hein" userId="7bae4d3e-e869-4f89-9f91-56223af530e9" providerId="ADAL" clId="{13D22F58-37B7-429D-BA0B-6F164F47B211}" dt="2019-05-14T20:33:34.161" v="260" actId="478"/>
          <ac:spMkLst>
            <pc:docMk/>
            <pc:sldMk cId="2824254660" sldId="261"/>
            <ac:spMk id="5" creationId="{19F6F9A5-BF34-4ABE-A4F6-992BD8AF7A9D}"/>
          </ac:spMkLst>
        </pc:spChg>
        <pc:spChg chg="add mod">
          <ac:chgData name="Jonathan R. Hein" userId="7bae4d3e-e869-4f89-9f91-56223af530e9" providerId="ADAL" clId="{13D22F58-37B7-429D-BA0B-6F164F47B211}" dt="2019-05-14T20:35:53.438" v="295" actId="14100"/>
          <ac:spMkLst>
            <pc:docMk/>
            <pc:sldMk cId="2824254660" sldId="261"/>
            <ac:spMk id="8" creationId="{4D73DF9E-97F2-41B0-BCDD-C3EAF85FB7F6}"/>
          </ac:spMkLst>
        </pc:spChg>
        <pc:picChg chg="del">
          <ac:chgData name="Jonathan R. Hein" userId="7bae4d3e-e869-4f89-9f91-56223af530e9" providerId="ADAL" clId="{13D22F58-37B7-429D-BA0B-6F164F47B211}" dt="2019-05-14T20:33:34.161" v="260" actId="478"/>
          <ac:picMkLst>
            <pc:docMk/>
            <pc:sldMk cId="2824254660" sldId="261"/>
            <ac:picMk id="3074" creationId="{9614D9AB-25A2-4372-A447-5DBE4CE08425}"/>
          </ac:picMkLst>
        </pc:picChg>
        <pc:picChg chg="add mod modCrop">
          <ac:chgData name="Jonathan R. Hein" userId="7bae4d3e-e869-4f89-9f91-56223af530e9" providerId="ADAL" clId="{13D22F58-37B7-429D-BA0B-6F164F47B211}" dt="2019-05-14T20:36:36.367" v="313" actId="1076"/>
          <ac:picMkLst>
            <pc:docMk/>
            <pc:sldMk cId="2824254660" sldId="261"/>
            <ac:picMk id="3076" creationId="{B8A25B44-52FB-48A0-AB41-64B60E16BD1C}"/>
          </ac:picMkLst>
        </pc:picChg>
      </pc:sldChg>
      <pc:sldChg chg="addSp delSp modSp delAnim modAnim">
        <pc:chgData name="Jonathan R. Hein" userId="7bae4d3e-e869-4f89-9f91-56223af530e9" providerId="ADAL" clId="{13D22F58-37B7-429D-BA0B-6F164F47B211}" dt="2019-05-14T20:25:58.596" v="184"/>
        <pc:sldMkLst>
          <pc:docMk/>
          <pc:sldMk cId="1722312474" sldId="262"/>
        </pc:sldMkLst>
        <pc:spChg chg="del">
          <ac:chgData name="Jonathan R. Hein" userId="7bae4d3e-e869-4f89-9f91-56223af530e9" providerId="ADAL" clId="{13D22F58-37B7-429D-BA0B-6F164F47B211}" dt="2019-05-14T20:23:26.308" v="144" actId="478"/>
          <ac:spMkLst>
            <pc:docMk/>
            <pc:sldMk cId="1722312474" sldId="262"/>
            <ac:spMk id="5" creationId="{2731DBD1-053F-4AD0-B353-5327CEF1E485}"/>
          </ac:spMkLst>
        </pc:spChg>
        <pc:spChg chg="add mod">
          <ac:chgData name="Jonathan R. Hein" userId="7bae4d3e-e869-4f89-9f91-56223af530e9" providerId="ADAL" clId="{13D22F58-37B7-429D-BA0B-6F164F47B211}" dt="2019-05-14T20:25:48.014" v="180" actId="14838"/>
          <ac:spMkLst>
            <pc:docMk/>
            <pc:sldMk cId="1722312474" sldId="262"/>
            <ac:spMk id="8" creationId="{C84227F8-BA83-4BA3-A0DA-4BD117B2E23D}"/>
          </ac:spMkLst>
        </pc:spChg>
        <pc:picChg chg="add mod modCrop">
          <ac:chgData name="Jonathan R. Hein" userId="7bae4d3e-e869-4f89-9f91-56223af530e9" providerId="ADAL" clId="{13D22F58-37B7-429D-BA0B-6F164F47B211}" dt="2019-05-14T20:24:10.853" v="151" actId="732"/>
          <ac:picMkLst>
            <pc:docMk/>
            <pc:sldMk cId="1722312474" sldId="262"/>
            <ac:picMk id="7" creationId="{D18FD75E-1C1E-47D0-9058-859CBF662CCB}"/>
          </ac:picMkLst>
        </pc:picChg>
        <pc:picChg chg="del">
          <ac:chgData name="Jonathan R. Hein" userId="7bae4d3e-e869-4f89-9f91-56223af530e9" providerId="ADAL" clId="{13D22F58-37B7-429D-BA0B-6F164F47B211}" dt="2019-05-14T20:23:24.432" v="143" actId="478"/>
          <ac:picMkLst>
            <pc:docMk/>
            <pc:sldMk cId="1722312474" sldId="262"/>
            <ac:picMk id="1026" creationId="{4CD28762-DA92-430A-9A05-79D67839B94D}"/>
          </ac:picMkLst>
        </pc:picChg>
      </pc:sldChg>
      <pc:sldChg chg="addSp delSp modSp delAnim modAnim">
        <pc:chgData name="Jonathan R. Hein" userId="7bae4d3e-e869-4f89-9f91-56223af530e9" providerId="ADAL" clId="{13D22F58-37B7-429D-BA0B-6F164F47B211}" dt="2019-05-14T20:43:06.151" v="449"/>
        <pc:sldMkLst>
          <pc:docMk/>
          <pc:sldMk cId="4110866772" sldId="263"/>
        </pc:sldMkLst>
        <pc:spChg chg="add mod">
          <ac:chgData name="Jonathan R. Hein" userId="7bae4d3e-e869-4f89-9f91-56223af530e9" providerId="ADAL" clId="{13D22F58-37B7-429D-BA0B-6F164F47B211}" dt="2019-05-14T20:39:47.360" v="372" actId="1076"/>
          <ac:spMkLst>
            <pc:docMk/>
            <pc:sldMk cId="4110866772" sldId="263"/>
            <ac:spMk id="2" creationId="{C0D7D8DA-3271-4B32-AA14-C4B28C321B5F}"/>
          </ac:spMkLst>
        </pc:spChg>
        <pc:spChg chg="add mod">
          <ac:chgData name="Jonathan R. Hein" userId="7bae4d3e-e869-4f89-9f91-56223af530e9" providerId="ADAL" clId="{13D22F58-37B7-429D-BA0B-6F164F47B211}" dt="2019-05-14T20:42:05.630" v="426" actId="164"/>
          <ac:spMkLst>
            <pc:docMk/>
            <pc:sldMk cId="4110866772" sldId="263"/>
            <ac:spMk id="3" creationId="{BEC76EE2-54FA-4D00-AD4B-E19AE009287F}"/>
          </ac:spMkLst>
        </pc:spChg>
        <pc:spChg chg="del">
          <ac:chgData name="Jonathan R. Hein" userId="7bae4d3e-e869-4f89-9f91-56223af530e9" providerId="ADAL" clId="{13D22F58-37B7-429D-BA0B-6F164F47B211}" dt="2019-05-14T20:37:16.256" v="324" actId="478"/>
          <ac:spMkLst>
            <pc:docMk/>
            <pc:sldMk cId="4110866772" sldId="263"/>
            <ac:spMk id="6" creationId="{55D1E58A-0EBF-4920-8478-0BC32908A723}"/>
          </ac:spMkLst>
        </pc:spChg>
        <pc:spChg chg="add mod">
          <ac:chgData name="Jonathan R. Hein" userId="7bae4d3e-e869-4f89-9f91-56223af530e9" providerId="ADAL" clId="{13D22F58-37B7-429D-BA0B-6F164F47B211}" dt="2019-05-14T20:42:11.909" v="427" actId="164"/>
          <ac:spMkLst>
            <pc:docMk/>
            <pc:sldMk cId="4110866772" sldId="263"/>
            <ac:spMk id="10" creationId="{5D897686-6002-4301-9591-545F4E93F2BA}"/>
          </ac:spMkLst>
        </pc:spChg>
        <pc:grpChg chg="add mod">
          <ac:chgData name="Jonathan R. Hein" userId="7bae4d3e-e869-4f89-9f91-56223af530e9" providerId="ADAL" clId="{13D22F58-37B7-429D-BA0B-6F164F47B211}" dt="2019-05-14T20:42:13.534" v="428" actId="1076"/>
          <ac:grpSpMkLst>
            <pc:docMk/>
            <pc:sldMk cId="4110866772" sldId="263"/>
            <ac:grpSpMk id="7" creationId="{294567A0-73D9-44E8-93E9-60AB3565ED21}"/>
          </ac:grpSpMkLst>
        </pc:grpChg>
        <pc:grpChg chg="add mod">
          <ac:chgData name="Jonathan R. Hein" userId="7bae4d3e-e869-4f89-9f91-56223af530e9" providerId="ADAL" clId="{13D22F58-37B7-429D-BA0B-6F164F47B211}" dt="2019-05-14T20:42:16.583" v="429" actId="1076"/>
          <ac:grpSpMkLst>
            <pc:docMk/>
            <pc:sldMk cId="4110866772" sldId="263"/>
            <ac:grpSpMk id="8" creationId="{99FA1988-9A41-4B31-8751-BED41595A2A0}"/>
          </ac:grpSpMkLst>
        </pc:grpChg>
        <pc:picChg chg="del">
          <ac:chgData name="Jonathan R. Hein" userId="7bae4d3e-e869-4f89-9f91-56223af530e9" providerId="ADAL" clId="{13D22F58-37B7-429D-BA0B-6F164F47B211}" dt="2019-05-14T20:37:14.802" v="323" actId="478"/>
          <ac:picMkLst>
            <pc:docMk/>
            <pc:sldMk cId="4110866772" sldId="263"/>
            <ac:picMk id="4098" creationId="{23BE5BA3-FE7B-4B25-A061-3FA715F0681D}"/>
          </ac:picMkLst>
        </pc:picChg>
        <pc:picChg chg="add mod">
          <ac:chgData name="Jonathan R. Hein" userId="7bae4d3e-e869-4f89-9f91-56223af530e9" providerId="ADAL" clId="{13D22F58-37B7-429D-BA0B-6F164F47B211}" dt="2019-05-14T20:42:05.630" v="426" actId="164"/>
          <ac:picMkLst>
            <pc:docMk/>
            <pc:sldMk cId="4110866772" sldId="263"/>
            <ac:picMk id="4100" creationId="{1910269E-A3D6-472B-8777-8C3557EA512A}"/>
          </ac:picMkLst>
        </pc:picChg>
        <pc:picChg chg="add mod modCrop">
          <ac:chgData name="Jonathan R. Hein" userId="7bae4d3e-e869-4f89-9f91-56223af530e9" providerId="ADAL" clId="{13D22F58-37B7-429D-BA0B-6F164F47B211}" dt="2019-05-14T20:42:11.909" v="427" actId="164"/>
          <ac:picMkLst>
            <pc:docMk/>
            <pc:sldMk cId="4110866772" sldId="263"/>
            <ac:picMk id="4102" creationId="{9A0520C7-3CA2-4EB2-86F8-C556F9C04FAB}"/>
          </ac:picMkLst>
        </pc:picChg>
      </pc:sldChg>
      <pc:sldChg chg="addSp delSp modSp delAnim modAnim">
        <pc:chgData name="Jonathan R. Hein" userId="7bae4d3e-e869-4f89-9f91-56223af530e9" providerId="ADAL" clId="{13D22F58-37B7-429D-BA0B-6F164F47B211}" dt="2019-05-14T20:33:12.807" v="259" actId="115"/>
        <pc:sldMkLst>
          <pc:docMk/>
          <pc:sldMk cId="801672430" sldId="264"/>
        </pc:sldMkLst>
        <pc:spChg chg="del">
          <ac:chgData name="Jonathan R. Hein" userId="7bae4d3e-e869-4f89-9f91-56223af530e9" providerId="ADAL" clId="{13D22F58-37B7-429D-BA0B-6F164F47B211}" dt="2019-05-14T20:32:10.724" v="185" actId="478"/>
          <ac:spMkLst>
            <pc:docMk/>
            <pc:sldMk cId="801672430" sldId="264"/>
            <ac:spMk id="4" creationId="{F3063BB4-BE0C-4BEE-B00B-C1AA8BB492E5}"/>
          </ac:spMkLst>
        </pc:spChg>
        <pc:spChg chg="del">
          <ac:chgData name="Jonathan R. Hein" userId="7bae4d3e-e869-4f89-9f91-56223af530e9" providerId="ADAL" clId="{13D22F58-37B7-429D-BA0B-6F164F47B211}" dt="2019-05-14T20:32:10.724" v="185" actId="478"/>
          <ac:spMkLst>
            <pc:docMk/>
            <pc:sldMk cId="801672430" sldId="264"/>
            <ac:spMk id="5" creationId="{1A703B8F-FFB1-4840-A9F5-A8B981B607A8}"/>
          </ac:spMkLst>
        </pc:spChg>
        <pc:spChg chg="add mod">
          <ac:chgData name="Jonathan R. Hein" userId="7bae4d3e-e869-4f89-9f91-56223af530e9" providerId="ADAL" clId="{13D22F58-37B7-429D-BA0B-6F164F47B211}" dt="2019-05-14T20:33:12.807" v="259" actId="115"/>
          <ac:spMkLst>
            <pc:docMk/>
            <pc:sldMk cId="801672430" sldId="264"/>
            <ac:spMk id="8" creationId="{993D7030-2875-4839-B514-3A86447A2380}"/>
          </ac:spMkLst>
        </pc:spChg>
        <pc:picChg chg="del">
          <ac:chgData name="Jonathan R. Hein" userId="7bae4d3e-e869-4f89-9f91-56223af530e9" providerId="ADAL" clId="{13D22F58-37B7-429D-BA0B-6F164F47B211}" dt="2019-05-14T20:32:10.724" v="185" actId="478"/>
          <ac:picMkLst>
            <pc:docMk/>
            <pc:sldMk cId="801672430" sldId="264"/>
            <ac:picMk id="2052" creationId="{744DFFB2-D3C9-4B56-9335-0F19A10A9390}"/>
          </ac:picMkLst>
        </pc:picChg>
        <pc:picChg chg="del">
          <ac:chgData name="Jonathan R. Hein" userId="7bae4d3e-e869-4f89-9f91-56223af530e9" providerId="ADAL" clId="{13D22F58-37B7-429D-BA0B-6F164F47B211}" dt="2019-05-14T20:32:10.724" v="185" actId="478"/>
          <ac:picMkLst>
            <pc:docMk/>
            <pc:sldMk cId="801672430" sldId="264"/>
            <ac:picMk id="2054" creationId="{72AF8504-E8B6-427A-A1E5-CD104FA91916}"/>
          </ac:picMkLst>
        </pc:picChg>
        <pc:picChg chg="add mod modCrop">
          <ac:chgData name="Jonathan R. Hein" userId="7bae4d3e-e869-4f89-9f91-56223af530e9" providerId="ADAL" clId="{13D22F58-37B7-429D-BA0B-6F164F47B211}" dt="2019-05-14T20:32:31.405" v="190" actId="732"/>
          <ac:picMkLst>
            <pc:docMk/>
            <pc:sldMk cId="801672430" sldId="264"/>
            <ac:picMk id="2056" creationId="{F327E325-0E20-4767-9501-C19911074503}"/>
          </ac:picMkLst>
        </pc:picChg>
      </pc:sldChg>
      <pc:sldChg chg="addSp delSp modSp delAnim modAnim">
        <pc:chgData name="Jonathan R. Hein" userId="7bae4d3e-e869-4f89-9f91-56223af530e9" providerId="ADAL" clId="{13D22F58-37B7-429D-BA0B-6F164F47B211}" dt="2019-05-14T20:56:31.549" v="919"/>
        <pc:sldMkLst>
          <pc:docMk/>
          <pc:sldMk cId="1784310607" sldId="265"/>
        </pc:sldMkLst>
        <pc:spChg chg="add mod">
          <ac:chgData name="Jonathan R. Hein" userId="7bae4d3e-e869-4f89-9f91-56223af530e9" providerId="ADAL" clId="{13D22F58-37B7-429D-BA0B-6F164F47B211}" dt="2019-05-14T20:44:05.521" v="455" actId="2085"/>
          <ac:spMkLst>
            <pc:docMk/>
            <pc:sldMk cId="1784310607" sldId="265"/>
            <ac:spMk id="2" creationId="{47DA06C8-C401-4C7C-8416-865EEAEBD6DA}"/>
          </ac:spMkLst>
        </pc:spChg>
        <pc:spChg chg="add mod">
          <ac:chgData name="Jonathan R. Hein" userId="7bae4d3e-e869-4f89-9f91-56223af530e9" providerId="ADAL" clId="{13D22F58-37B7-429D-BA0B-6F164F47B211}" dt="2019-05-14T20:47:36.354" v="914" actId="948"/>
          <ac:spMkLst>
            <pc:docMk/>
            <pc:sldMk cId="1784310607" sldId="265"/>
            <ac:spMk id="3" creationId="{D03668D6-38A8-417D-80BF-A1C8D4A6A62F}"/>
          </ac:spMkLst>
        </pc:spChg>
        <pc:spChg chg="del mod">
          <ac:chgData name="Jonathan R. Hein" userId="7bae4d3e-e869-4f89-9f91-56223af530e9" providerId="ADAL" clId="{13D22F58-37B7-429D-BA0B-6F164F47B211}" dt="2019-05-14T20:43:33.227" v="452" actId="478"/>
          <ac:spMkLst>
            <pc:docMk/>
            <pc:sldMk cId="1784310607" sldId="265"/>
            <ac:spMk id="5" creationId="{0BF8197F-346D-4406-A489-B814BA18450F}"/>
          </ac:spMkLst>
        </pc:spChg>
        <pc:picChg chg="del">
          <ac:chgData name="Jonathan R. Hein" userId="7bae4d3e-e869-4f89-9f91-56223af530e9" providerId="ADAL" clId="{13D22F58-37B7-429D-BA0B-6F164F47B211}" dt="2019-05-14T20:43:30.559" v="450" actId="478"/>
          <ac:picMkLst>
            <pc:docMk/>
            <pc:sldMk cId="1784310607" sldId="265"/>
            <ac:picMk id="6150" creationId="{6A82B114-5CE6-43C5-B6FB-14131C4EAA99}"/>
          </ac:picMkLst>
        </pc:picChg>
      </pc:sldChg>
      <pc:sldChg chg="addSp delSp modSp delAnim modAnim">
        <pc:chgData name="Jonathan R. Hein" userId="7bae4d3e-e869-4f89-9f91-56223af530e9" providerId="ADAL" clId="{13D22F58-37B7-429D-BA0B-6F164F47B211}" dt="2019-05-14T21:25:21.768" v="1384"/>
        <pc:sldMkLst>
          <pc:docMk/>
          <pc:sldMk cId="1766476532" sldId="267"/>
        </pc:sldMkLst>
        <pc:spChg chg="del">
          <ac:chgData name="Jonathan R. Hein" userId="7bae4d3e-e869-4f89-9f91-56223af530e9" providerId="ADAL" clId="{13D22F58-37B7-429D-BA0B-6F164F47B211}" dt="2019-05-14T21:22:24.064" v="1343" actId="478"/>
          <ac:spMkLst>
            <pc:docMk/>
            <pc:sldMk cId="1766476532" sldId="267"/>
            <ac:spMk id="4" creationId="{F3063BB4-BE0C-4BEE-B00B-C1AA8BB492E5}"/>
          </ac:spMkLst>
        </pc:spChg>
        <pc:spChg chg="add mod">
          <ac:chgData name="Jonathan R. Hein" userId="7bae4d3e-e869-4f89-9f91-56223af530e9" providerId="ADAL" clId="{13D22F58-37B7-429D-BA0B-6F164F47B211}" dt="2019-05-14T21:25:11.242" v="1380" actId="114"/>
          <ac:spMkLst>
            <pc:docMk/>
            <pc:sldMk cId="1766476532" sldId="267"/>
            <ac:spMk id="6" creationId="{9E9D1EC1-733C-448A-877D-941170499961}"/>
          </ac:spMkLst>
        </pc:spChg>
        <pc:spChg chg="add mod">
          <ac:chgData name="Jonathan R. Hein" userId="7bae4d3e-e869-4f89-9f91-56223af530e9" providerId="ADAL" clId="{13D22F58-37B7-429D-BA0B-6F164F47B211}" dt="2019-05-14T21:24:12.747" v="1363"/>
          <ac:spMkLst>
            <pc:docMk/>
            <pc:sldMk cId="1766476532" sldId="267"/>
            <ac:spMk id="9" creationId="{8FDC6EBE-08AF-4263-8653-F25A4B6E496F}"/>
          </ac:spMkLst>
        </pc:spChg>
        <pc:grpChg chg="del">
          <ac:chgData name="Jonathan R. Hein" userId="7bae4d3e-e869-4f89-9f91-56223af530e9" providerId="ADAL" clId="{13D22F58-37B7-429D-BA0B-6F164F47B211}" dt="2019-05-14T21:22:22.365" v="1342" actId="478"/>
          <ac:grpSpMkLst>
            <pc:docMk/>
            <pc:sldMk cId="1766476532" sldId="267"/>
            <ac:grpSpMk id="3" creationId="{1B2CFE85-91F9-427F-9B35-7AD3A2A0B5E2}"/>
          </ac:grpSpMkLst>
        </pc:grpChg>
        <pc:picChg chg="add del">
          <ac:chgData name="Jonathan R. Hein" userId="7bae4d3e-e869-4f89-9f91-56223af530e9" providerId="ADAL" clId="{13D22F58-37B7-429D-BA0B-6F164F47B211}" dt="2019-05-14T21:22:45.064" v="1345"/>
          <ac:picMkLst>
            <pc:docMk/>
            <pc:sldMk cId="1766476532" sldId="267"/>
            <ac:picMk id="7" creationId="{91654AD4-940A-43E9-8A9C-0D6DC63A901C}"/>
          </ac:picMkLst>
        </pc:picChg>
        <pc:picChg chg="add mod modCrop">
          <ac:chgData name="Jonathan R. Hein" userId="7bae4d3e-e869-4f89-9f91-56223af530e9" providerId="ADAL" clId="{13D22F58-37B7-429D-BA0B-6F164F47B211}" dt="2019-05-14T21:24:14.621" v="1364" actId="1076"/>
          <ac:picMkLst>
            <pc:docMk/>
            <pc:sldMk cId="1766476532" sldId="267"/>
            <ac:picMk id="8" creationId="{05816992-3B0C-4BF0-87C8-2CF9B8F1407D}"/>
          </ac:picMkLst>
        </pc:picChg>
      </pc:sldChg>
      <pc:sldChg chg="addSp modSp add modAnim">
        <pc:chgData name="Jonathan R. Hein" userId="7bae4d3e-e869-4f89-9f91-56223af530e9" providerId="ADAL" clId="{13D22F58-37B7-429D-BA0B-6F164F47B211}" dt="2019-05-14T21:26:48.243" v="1386" actId="313"/>
        <pc:sldMkLst>
          <pc:docMk/>
          <pc:sldMk cId="1268138614" sldId="270"/>
        </pc:sldMkLst>
        <pc:spChg chg="mod">
          <ac:chgData name="Jonathan R. Hein" userId="7bae4d3e-e869-4f89-9f91-56223af530e9" providerId="ADAL" clId="{13D22F58-37B7-429D-BA0B-6F164F47B211}" dt="2019-05-14T21:26:48.243" v="1386" actId="313"/>
          <ac:spMkLst>
            <pc:docMk/>
            <pc:sldMk cId="1268138614" sldId="270"/>
            <ac:spMk id="3" creationId="{D03668D6-38A8-417D-80BF-A1C8D4A6A62F}"/>
          </ac:spMkLst>
        </pc:spChg>
        <pc:picChg chg="add mod">
          <ac:chgData name="Jonathan R. Hein" userId="7bae4d3e-e869-4f89-9f91-56223af530e9" providerId="ADAL" clId="{13D22F58-37B7-429D-BA0B-6F164F47B211}" dt="2019-05-14T21:10:16.964" v="1186" actId="1076"/>
          <ac:picMkLst>
            <pc:docMk/>
            <pc:sldMk cId="1268138614" sldId="270"/>
            <ac:picMk id="9218" creationId="{3A9854D6-ECF2-481E-9F4F-2B664C47E6FD}"/>
          </ac:picMkLst>
        </pc:picChg>
      </pc:sldChg>
      <pc:sldChg chg="addSp delSp modSp add modAnim">
        <pc:chgData name="Jonathan R. Hein" userId="7bae4d3e-e869-4f89-9f91-56223af530e9" providerId="ADAL" clId="{13D22F58-37B7-429D-BA0B-6F164F47B211}" dt="2019-05-14T21:16:50.221" v="1247"/>
        <pc:sldMkLst>
          <pc:docMk/>
          <pc:sldMk cId="2767373456" sldId="271"/>
        </pc:sldMkLst>
        <pc:spChg chg="del">
          <ac:chgData name="Jonathan R. Hein" userId="7bae4d3e-e869-4f89-9f91-56223af530e9" providerId="ADAL" clId="{13D22F58-37B7-429D-BA0B-6F164F47B211}" dt="2019-05-14T21:11:18.656" v="1189"/>
          <ac:spMkLst>
            <pc:docMk/>
            <pc:sldMk cId="2767373456" sldId="271"/>
            <ac:spMk id="2" creationId="{86B31148-E03A-4A49-981D-E8C15AF6A466}"/>
          </ac:spMkLst>
        </pc:spChg>
        <pc:spChg chg="del">
          <ac:chgData name="Jonathan R. Hein" userId="7bae4d3e-e869-4f89-9f91-56223af530e9" providerId="ADAL" clId="{13D22F58-37B7-429D-BA0B-6F164F47B211}" dt="2019-05-14T21:11:18.656" v="1189"/>
          <ac:spMkLst>
            <pc:docMk/>
            <pc:sldMk cId="2767373456" sldId="271"/>
            <ac:spMk id="3" creationId="{96E81053-5FB8-4903-9635-81760778BF02}"/>
          </ac:spMkLst>
        </pc:spChg>
        <pc:spChg chg="add mod">
          <ac:chgData name="Jonathan R. Hein" userId="7bae4d3e-e869-4f89-9f91-56223af530e9" providerId="ADAL" clId="{13D22F58-37B7-429D-BA0B-6F164F47B211}" dt="2019-05-14T21:14:11.568" v="1201" actId="2085"/>
          <ac:spMkLst>
            <pc:docMk/>
            <pc:sldMk cId="2767373456" sldId="271"/>
            <ac:spMk id="4" creationId="{C347FF95-56DC-4C5C-BD5A-90128656EB51}"/>
          </ac:spMkLst>
        </pc:spChg>
        <pc:spChg chg="add mod">
          <ac:chgData name="Jonathan R. Hein" userId="7bae4d3e-e869-4f89-9f91-56223af530e9" providerId="ADAL" clId="{13D22F58-37B7-429D-BA0B-6F164F47B211}" dt="2019-05-14T21:16:23.970" v="1234" actId="164"/>
          <ac:spMkLst>
            <pc:docMk/>
            <pc:sldMk cId="2767373456" sldId="271"/>
            <ac:spMk id="5" creationId="{F747317C-9BAF-4E3C-83EC-0320AE34EE12}"/>
          </ac:spMkLst>
        </pc:spChg>
        <pc:spChg chg="add mod">
          <ac:chgData name="Jonathan R. Hein" userId="7bae4d3e-e869-4f89-9f91-56223af530e9" providerId="ADAL" clId="{13D22F58-37B7-429D-BA0B-6F164F47B211}" dt="2019-05-14T21:16:29.613" v="1235" actId="164"/>
          <ac:spMkLst>
            <pc:docMk/>
            <pc:sldMk cId="2767373456" sldId="271"/>
            <ac:spMk id="9" creationId="{0379B59F-7D3E-40C9-B87A-52CF7E8B3AF0}"/>
          </ac:spMkLst>
        </pc:spChg>
        <pc:grpChg chg="add mod">
          <ac:chgData name="Jonathan R. Hein" userId="7bae4d3e-e869-4f89-9f91-56223af530e9" providerId="ADAL" clId="{13D22F58-37B7-429D-BA0B-6F164F47B211}" dt="2019-05-14T21:16:23.970" v="1234" actId="164"/>
          <ac:grpSpMkLst>
            <pc:docMk/>
            <pc:sldMk cId="2767373456" sldId="271"/>
            <ac:grpSpMk id="6" creationId="{9F059C73-55EE-48B8-8A44-17A83D1C27FC}"/>
          </ac:grpSpMkLst>
        </pc:grpChg>
        <pc:grpChg chg="add mod">
          <ac:chgData name="Jonathan R. Hein" userId="7bae4d3e-e869-4f89-9f91-56223af530e9" providerId="ADAL" clId="{13D22F58-37B7-429D-BA0B-6F164F47B211}" dt="2019-05-14T21:16:29.613" v="1235" actId="164"/>
          <ac:grpSpMkLst>
            <pc:docMk/>
            <pc:sldMk cId="2767373456" sldId="271"/>
            <ac:grpSpMk id="7" creationId="{2B5BCCBB-F790-45BF-AEAA-FBAC22A43DD0}"/>
          </ac:grpSpMkLst>
        </pc:grpChg>
        <pc:picChg chg="add del mod modCrop">
          <ac:chgData name="Jonathan R. Hein" userId="7bae4d3e-e869-4f89-9f91-56223af530e9" providerId="ADAL" clId="{13D22F58-37B7-429D-BA0B-6F164F47B211}" dt="2019-05-14T21:13:58.962" v="1198" actId="478"/>
          <ac:picMkLst>
            <pc:docMk/>
            <pc:sldMk cId="2767373456" sldId="271"/>
            <ac:picMk id="10242" creationId="{0F211420-ADCB-472A-882E-D90113D20EE3}"/>
          </ac:picMkLst>
        </pc:picChg>
        <pc:picChg chg="add mod">
          <ac:chgData name="Jonathan R. Hein" userId="7bae4d3e-e869-4f89-9f91-56223af530e9" providerId="ADAL" clId="{13D22F58-37B7-429D-BA0B-6F164F47B211}" dt="2019-05-14T21:16:23.970" v="1234" actId="164"/>
          <ac:picMkLst>
            <pc:docMk/>
            <pc:sldMk cId="2767373456" sldId="271"/>
            <ac:picMk id="10244" creationId="{F5DC598B-705C-4D97-8060-A92F33A06F8B}"/>
          </ac:picMkLst>
        </pc:picChg>
        <pc:picChg chg="add mod">
          <ac:chgData name="Jonathan R. Hein" userId="7bae4d3e-e869-4f89-9f91-56223af530e9" providerId="ADAL" clId="{13D22F58-37B7-429D-BA0B-6F164F47B211}" dt="2019-05-14T21:16:29.613" v="1235" actId="164"/>
          <ac:picMkLst>
            <pc:docMk/>
            <pc:sldMk cId="2767373456" sldId="271"/>
            <ac:picMk id="10246" creationId="{B82ADD7F-26A1-4041-A729-1A0D75FCE429}"/>
          </ac:picMkLst>
        </pc:picChg>
      </pc:sldChg>
      <pc:sldChg chg="addSp modSp add modAnim">
        <pc:chgData name="Jonathan R. Hein" userId="7bae4d3e-e869-4f89-9f91-56223af530e9" providerId="ADAL" clId="{13D22F58-37B7-429D-BA0B-6F164F47B211}" dt="2019-05-14T21:22:14.008" v="1341"/>
        <pc:sldMkLst>
          <pc:docMk/>
          <pc:sldMk cId="2712736042" sldId="272"/>
        </pc:sldMkLst>
        <pc:spChg chg="add mod">
          <ac:chgData name="Jonathan R. Hein" userId="7bae4d3e-e869-4f89-9f91-56223af530e9" providerId="ADAL" clId="{13D22F58-37B7-429D-BA0B-6F164F47B211}" dt="2019-05-14T21:22:08.966" v="1339" actId="1076"/>
          <ac:spMkLst>
            <pc:docMk/>
            <pc:sldMk cId="2712736042" sldId="272"/>
            <ac:spMk id="2" creationId="{536F0A4C-8475-456A-B36F-2AD9700F4BE3}"/>
          </ac:spMkLst>
        </pc:spChg>
        <pc:picChg chg="add mod modCrop">
          <ac:chgData name="Jonathan R. Hein" userId="7bae4d3e-e869-4f89-9f91-56223af530e9" providerId="ADAL" clId="{13D22F58-37B7-429D-BA0B-6F164F47B211}" dt="2019-05-14T21:20:53.417" v="1256" actId="732"/>
          <ac:picMkLst>
            <pc:docMk/>
            <pc:sldMk cId="2712736042" sldId="272"/>
            <ac:picMk id="11266" creationId="{CEF2DEDE-0CA2-4D29-A7CD-832421A25836}"/>
          </ac:picMkLst>
        </pc:picChg>
      </pc:sldChg>
    </pc:docChg>
  </pc:docChgLst>
  <pc:docChgLst>
    <pc:chgData name="Laura Schulz" userId="c3a109e5-447a-4943-9f36-aedffcf34de0" providerId="ADAL" clId="{18456B80-5041-4E34-9DC8-82AFE2146159}"/>
    <pc:docChg chg="undo modSld">
      <pc:chgData name="Laura Schulz" userId="c3a109e5-447a-4943-9f36-aedffcf34de0" providerId="ADAL" clId="{18456B80-5041-4E34-9DC8-82AFE2146159}" dt="2019-05-20T16:26:24.362" v="4" actId="6549"/>
      <pc:docMkLst>
        <pc:docMk/>
      </pc:docMkLst>
      <pc:sldChg chg="modSp">
        <pc:chgData name="Laura Schulz" userId="c3a109e5-447a-4943-9f36-aedffcf34de0" providerId="ADAL" clId="{18456B80-5041-4E34-9DC8-82AFE2146159}" dt="2019-05-20T16:26:24.362" v="4" actId="6549"/>
        <pc:sldMkLst>
          <pc:docMk/>
          <pc:sldMk cId="1766476532" sldId="267"/>
        </pc:sldMkLst>
        <pc:spChg chg="mod">
          <ac:chgData name="Laura Schulz" userId="c3a109e5-447a-4943-9f36-aedffcf34de0" providerId="ADAL" clId="{18456B80-5041-4E34-9DC8-82AFE2146159}" dt="2019-05-20T16:26:24.362" v="4" actId="6549"/>
          <ac:spMkLst>
            <pc:docMk/>
            <pc:sldMk cId="1766476532" sldId="267"/>
            <ac:spMk id="9" creationId="{8FDC6EBE-08AF-4263-8653-F25A4B6E496F}"/>
          </ac:spMkLst>
        </pc:spChg>
        <pc:picChg chg="mod">
          <ac:chgData name="Laura Schulz" userId="c3a109e5-447a-4943-9f36-aedffcf34de0" providerId="ADAL" clId="{18456B80-5041-4E34-9DC8-82AFE2146159}" dt="2019-05-20T16:26:11.310" v="2" actId="1076"/>
          <ac:picMkLst>
            <pc:docMk/>
            <pc:sldMk cId="1766476532" sldId="267"/>
            <ac:picMk id="8" creationId="{05816992-3B0C-4BF0-87C8-2CF9B8F1407D}"/>
          </ac:picMkLst>
        </pc:picChg>
      </pc:sldChg>
      <pc:sldChg chg="modSp">
        <pc:chgData name="Laura Schulz" userId="c3a109e5-447a-4943-9f36-aedffcf34de0" providerId="ADAL" clId="{18456B80-5041-4E34-9DC8-82AFE2146159}" dt="2019-05-20T16:26:18.924" v="3" actId="20577"/>
        <pc:sldMkLst>
          <pc:docMk/>
          <pc:sldMk cId="2712736042" sldId="272"/>
        </pc:sldMkLst>
        <pc:spChg chg="mod">
          <ac:chgData name="Laura Schulz" userId="c3a109e5-447a-4943-9f36-aedffcf34de0" providerId="ADAL" clId="{18456B80-5041-4E34-9DC8-82AFE2146159}" dt="2019-05-20T16:26:18.924" v="3" actId="20577"/>
          <ac:spMkLst>
            <pc:docMk/>
            <pc:sldMk cId="2712736042" sldId="272"/>
            <ac:spMk id="2" creationId="{536F0A4C-8475-456A-B36F-2AD9700F4BE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0C0490-FE07-4534-86AA-AFCBF6CC2513}" type="datetimeFigureOut">
              <a:rPr lang="en-US" smtClean="0"/>
              <a:t>5/20/2019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041FDD-0CA6-43C8-ACB8-F9E83B1EE837}" type="slidenum">
              <a:rPr lang="en-US" smtClean="0"/>
              <a:t>‹#›</a:t>
            </a:fld>
            <a:endParaRPr lang="en-US" dirty="0"/>
          </a:p>
        </p:txBody>
      </p:sp>
    </p:spTree>
    <p:extLst>
      <p:ext uri="{BB962C8B-B14F-4D97-AF65-F5344CB8AC3E}">
        <p14:creationId xmlns:p14="http://schemas.microsoft.com/office/powerpoint/2010/main" val="3238513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41FDD-0CA6-43C8-ACB8-F9E83B1EE837}" type="slidenum">
              <a:rPr lang="en-US" smtClean="0"/>
              <a:t>8</a:t>
            </a:fld>
            <a:endParaRPr lang="en-US" dirty="0"/>
          </a:p>
        </p:txBody>
      </p:sp>
    </p:spTree>
    <p:extLst>
      <p:ext uri="{BB962C8B-B14F-4D97-AF65-F5344CB8AC3E}">
        <p14:creationId xmlns:p14="http://schemas.microsoft.com/office/powerpoint/2010/main" val="646876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A2718-EB51-5146-BFDC-43EA28BBDF70}"/>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FE6974-E7BA-F946-ABFF-5E22B6FD511A}"/>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16B6C6-7696-2D43-B5AC-6895D2530DAF}"/>
              </a:ext>
            </a:extLst>
          </p:cNvPr>
          <p:cNvSpPr>
            <a:spLocks noGrp="1"/>
          </p:cNvSpPr>
          <p:nvPr>
            <p:ph type="dt" sz="half" idx="10"/>
          </p:nvPr>
        </p:nvSpPr>
        <p:spPr/>
        <p:txBody>
          <a:bodyPr/>
          <a:lstStyle/>
          <a:p>
            <a:fld id="{EFC0DA70-0266-174A-B449-DA61AA63C4F8}" type="datetimeFigureOut">
              <a:rPr lang="en-US" smtClean="0"/>
              <a:t>5/20/2019</a:t>
            </a:fld>
            <a:endParaRPr lang="en-US" dirty="0"/>
          </a:p>
        </p:txBody>
      </p:sp>
      <p:sp>
        <p:nvSpPr>
          <p:cNvPr id="5" name="Footer Placeholder 4">
            <a:extLst>
              <a:ext uri="{FF2B5EF4-FFF2-40B4-BE49-F238E27FC236}">
                <a16:creationId xmlns:a16="http://schemas.microsoft.com/office/drawing/2014/main" id="{D9346C34-4EC7-E245-92E8-0EC0B3B0C9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1937DE-1260-4A4B-8A73-A04E72AA6B33}"/>
              </a:ext>
            </a:extLst>
          </p:cNvPr>
          <p:cNvSpPr>
            <a:spLocks noGrp="1"/>
          </p:cNvSpPr>
          <p:nvPr>
            <p:ph type="sldNum" sz="quarter" idx="12"/>
          </p:nvPr>
        </p:nvSpPr>
        <p:spPr/>
        <p:txBody>
          <a:bodyPr/>
          <a:lstStyle/>
          <a:p>
            <a:fld id="{E11E9492-F3AD-9040-932B-B063086C9EAD}" type="slidenum">
              <a:rPr lang="en-US" smtClean="0"/>
              <a:t>‹#›</a:t>
            </a:fld>
            <a:endParaRPr lang="en-US" dirty="0"/>
          </a:p>
        </p:txBody>
      </p:sp>
    </p:spTree>
    <p:extLst>
      <p:ext uri="{BB962C8B-B14F-4D97-AF65-F5344CB8AC3E}">
        <p14:creationId xmlns:p14="http://schemas.microsoft.com/office/powerpoint/2010/main" val="369223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5DD03-2E82-FE4C-AD9A-B000E8BFB9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2813E5-2832-B549-A3B4-CB6E33D027E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5449F4-B825-AA4A-BCBF-E5AA1B381274}"/>
              </a:ext>
            </a:extLst>
          </p:cNvPr>
          <p:cNvSpPr>
            <a:spLocks noGrp="1"/>
          </p:cNvSpPr>
          <p:nvPr>
            <p:ph type="dt" sz="half" idx="10"/>
          </p:nvPr>
        </p:nvSpPr>
        <p:spPr/>
        <p:txBody>
          <a:bodyPr/>
          <a:lstStyle/>
          <a:p>
            <a:fld id="{6EDE27E2-E4D0-B64F-868B-EC25F39FA86E}" type="datetimeFigureOut">
              <a:rPr lang="en-US" smtClean="0"/>
              <a:t>5/20/2019</a:t>
            </a:fld>
            <a:endParaRPr lang="en-US" dirty="0"/>
          </a:p>
        </p:txBody>
      </p:sp>
      <p:sp>
        <p:nvSpPr>
          <p:cNvPr id="5" name="Footer Placeholder 4">
            <a:extLst>
              <a:ext uri="{FF2B5EF4-FFF2-40B4-BE49-F238E27FC236}">
                <a16:creationId xmlns:a16="http://schemas.microsoft.com/office/drawing/2014/main" id="{7CD1C278-8CF2-DA42-80DF-EF1D957CF9B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8D2B41-A7FB-1F42-8F4F-2F5B73F5BBCE}"/>
              </a:ext>
            </a:extLst>
          </p:cNvPr>
          <p:cNvSpPr>
            <a:spLocks noGrp="1"/>
          </p:cNvSpPr>
          <p:nvPr>
            <p:ph type="sldNum" sz="quarter" idx="12"/>
          </p:nvPr>
        </p:nvSpPr>
        <p:spPr/>
        <p:txBody>
          <a:bodyPr/>
          <a:lstStyle/>
          <a:p>
            <a:fld id="{19141F03-28A5-484C-BFDA-A125AC73E5DE}" type="slidenum">
              <a:rPr lang="en-US" smtClean="0"/>
              <a:t>‹#›</a:t>
            </a:fld>
            <a:endParaRPr lang="en-US" dirty="0"/>
          </a:p>
        </p:txBody>
      </p:sp>
    </p:spTree>
    <p:extLst>
      <p:ext uri="{BB962C8B-B14F-4D97-AF65-F5344CB8AC3E}">
        <p14:creationId xmlns:p14="http://schemas.microsoft.com/office/powerpoint/2010/main" val="280686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D1605-35FA-D44B-B4E5-FE4BC2B4484F}"/>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31C62B-6920-D84D-A55B-57F90264DE2E}"/>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FC66D79-9B57-8F4E-8DD0-B9B8950E983F}"/>
              </a:ext>
            </a:extLst>
          </p:cNvPr>
          <p:cNvSpPr>
            <a:spLocks noGrp="1"/>
          </p:cNvSpPr>
          <p:nvPr>
            <p:ph type="dt" sz="half" idx="10"/>
          </p:nvPr>
        </p:nvSpPr>
        <p:spPr/>
        <p:txBody>
          <a:bodyPr/>
          <a:lstStyle/>
          <a:p>
            <a:fld id="{6EDE27E2-E4D0-B64F-868B-EC25F39FA86E}" type="datetimeFigureOut">
              <a:rPr lang="en-US" smtClean="0"/>
              <a:t>5/20/2019</a:t>
            </a:fld>
            <a:endParaRPr lang="en-US" dirty="0"/>
          </a:p>
        </p:txBody>
      </p:sp>
      <p:sp>
        <p:nvSpPr>
          <p:cNvPr id="5" name="Footer Placeholder 4">
            <a:extLst>
              <a:ext uri="{FF2B5EF4-FFF2-40B4-BE49-F238E27FC236}">
                <a16:creationId xmlns:a16="http://schemas.microsoft.com/office/drawing/2014/main" id="{026F6F7F-0825-DE4A-8D82-C69189A6807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A11E600-CD28-654D-872A-E0938E341F71}"/>
              </a:ext>
            </a:extLst>
          </p:cNvPr>
          <p:cNvSpPr>
            <a:spLocks noGrp="1"/>
          </p:cNvSpPr>
          <p:nvPr>
            <p:ph type="sldNum" sz="quarter" idx="12"/>
          </p:nvPr>
        </p:nvSpPr>
        <p:spPr/>
        <p:txBody>
          <a:bodyPr/>
          <a:lstStyle/>
          <a:p>
            <a:fld id="{19141F03-28A5-484C-BFDA-A125AC73E5DE}" type="slidenum">
              <a:rPr lang="en-US" smtClean="0"/>
              <a:t>‹#›</a:t>
            </a:fld>
            <a:endParaRPr lang="en-US" dirty="0"/>
          </a:p>
        </p:txBody>
      </p:sp>
    </p:spTree>
    <p:extLst>
      <p:ext uri="{BB962C8B-B14F-4D97-AF65-F5344CB8AC3E}">
        <p14:creationId xmlns:p14="http://schemas.microsoft.com/office/powerpoint/2010/main" val="159052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26E0D-9097-FE4B-851E-2A8F1F21BD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1BAEAD-FDDB-9C48-94CE-9E905D66E733}"/>
              </a:ext>
            </a:extLst>
          </p:cNvPr>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6B4877-E055-3243-83EB-60594411CA31}"/>
              </a:ext>
            </a:extLst>
          </p:cNvPr>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933B38-3939-C046-AF4E-361B69681C74}"/>
              </a:ext>
            </a:extLst>
          </p:cNvPr>
          <p:cNvSpPr>
            <a:spLocks noGrp="1"/>
          </p:cNvSpPr>
          <p:nvPr>
            <p:ph type="dt" sz="half" idx="10"/>
          </p:nvPr>
        </p:nvSpPr>
        <p:spPr/>
        <p:txBody>
          <a:bodyPr/>
          <a:lstStyle/>
          <a:p>
            <a:fld id="{6EDE27E2-E4D0-B64F-868B-EC25F39FA86E}" type="datetimeFigureOut">
              <a:rPr lang="en-US" smtClean="0"/>
              <a:t>5/20/2019</a:t>
            </a:fld>
            <a:endParaRPr lang="en-US" dirty="0"/>
          </a:p>
        </p:txBody>
      </p:sp>
      <p:sp>
        <p:nvSpPr>
          <p:cNvPr id="6" name="Footer Placeholder 5">
            <a:extLst>
              <a:ext uri="{FF2B5EF4-FFF2-40B4-BE49-F238E27FC236}">
                <a16:creationId xmlns:a16="http://schemas.microsoft.com/office/drawing/2014/main" id="{6C6A3CF1-674A-A847-8D9B-8693EC7E0D6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CA7884-1A27-894E-A1DD-29088556E738}"/>
              </a:ext>
            </a:extLst>
          </p:cNvPr>
          <p:cNvSpPr>
            <a:spLocks noGrp="1"/>
          </p:cNvSpPr>
          <p:nvPr>
            <p:ph type="sldNum" sz="quarter" idx="12"/>
          </p:nvPr>
        </p:nvSpPr>
        <p:spPr/>
        <p:txBody>
          <a:bodyPr/>
          <a:lstStyle/>
          <a:p>
            <a:fld id="{19141F03-28A5-484C-BFDA-A125AC73E5DE}" type="slidenum">
              <a:rPr lang="en-US" smtClean="0"/>
              <a:t>‹#›</a:t>
            </a:fld>
            <a:endParaRPr lang="en-US" dirty="0"/>
          </a:p>
        </p:txBody>
      </p:sp>
    </p:spTree>
    <p:extLst>
      <p:ext uri="{BB962C8B-B14F-4D97-AF65-F5344CB8AC3E}">
        <p14:creationId xmlns:p14="http://schemas.microsoft.com/office/powerpoint/2010/main" val="129515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3CA5E-A4BE-F54C-A06B-C96BCB485590}"/>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6EE8B0-5A2C-104E-A8F7-3754602C770E}"/>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335D2F0-44B8-F043-82EE-5EA126C962A7}"/>
              </a:ext>
            </a:extLst>
          </p:cNvPr>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AA0CC6-9BE9-884A-A56C-9404A27630FC}"/>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F9CF03-9F93-BA4E-9DD4-A64FCEFFCB95}"/>
              </a:ext>
            </a:extLst>
          </p:cNvPr>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41D8A0-9007-1E4B-89B9-7B500F924BDE}"/>
              </a:ext>
            </a:extLst>
          </p:cNvPr>
          <p:cNvSpPr>
            <a:spLocks noGrp="1"/>
          </p:cNvSpPr>
          <p:nvPr>
            <p:ph type="dt" sz="half" idx="10"/>
          </p:nvPr>
        </p:nvSpPr>
        <p:spPr/>
        <p:txBody>
          <a:bodyPr/>
          <a:lstStyle/>
          <a:p>
            <a:fld id="{6EDE27E2-E4D0-B64F-868B-EC25F39FA86E}" type="datetimeFigureOut">
              <a:rPr lang="en-US" smtClean="0"/>
              <a:t>5/20/2019</a:t>
            </a:fld>
            <a:endParaRPr lang="en-US" dirty="0"/>
          </a:p>
        </p:txBody>
      </p:sp>
      <p:sp>
        <p:nvSpPr>
          <p:cNvPr id="8" name="Footer Placeholder 7">
            <a:extLst>
              <a:ext uri="{FF2B5EF4-FFF2-40B4-BE49-F238E27FC236}">
                <a16:creationId xmlns:a16="http://schemas.microsoft.com/office/drawing/2014/main" id="{EDF25363-EF63-D842-9379-DC44401D6DB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6DEA60E-9C73-BA41-8A89-13C46D644F1D}"/>
              </a:ext>
            </a:extLst>
          </p:cNvPr>
          <p:cNvSpPr>
            <a:spLocks noGrp="1"/>
          </p:cNvSpPr>
          <p:nvPr>
            <p:ph type="sldNum" sz="quarter" idx="12"/>
          </p:nvPr>
        </p:nvSpPr>
        <p:spPr/>
        <p:txBody>
          <a:bodyPr/>
          <a:lstStyle/>
          <a:p>
            <a:fld id="{19141F03-28A5-484C-BFDA-A125AC73E5DE}" type="slidenum">
              <a:rPr lang="en-US" smtClean="0"/>
              <a:t>‹#›</a:t>
            </a:fld>
            <a:endParaRPr lang="en-US" dirty="0"/>
          </a:p>
        </p:txBody>
      </p:sp>
    </p:spTree>
    <p:extLst>
      <p:ext uri="{BB962C8B-B14F-4D97-AF65-F5344CB8AC3E}">
        <p14:creationId xmlns:p14="http://schemas.microsoft.com/office/powerpoint/2010/main" val="52064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40AAD-C9F9-9547-9EF1-32361BEBE4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3B78A3-2726-564E-A16A-644D60094005}"/>
              </a:ext>
            </a:extLst>
          </p:cNvPr>
          <p:cNvSpPr>
            <a:spLocks noGrp="1"/>
          </p:cNvSpPr>
          <p:nvPr>
            <p:ph type="dt" sz="half" idx="10"/>
          </p:nvPr>
        </p:nvSpPr>
        <p:spPr/>
        <p:txBody>
          <a:bodyPr/>
          <a:lstStyle/>
          <a:p>
            <a:fld id="{6EDE27E2-E4D0-B64F-868B-EC25F39FA86E}" type="datetimeFigureOut">
              <a:rPr lang="en-US" smtClean="0"/>
              <a:t>5/20/2019</a:t>
            </a:fld>
            <a:endParaRPr lang="en-US" dirty="0"/>
          </a:p>
        </p:txBody>
      </p:sp>
      <p:sp>
        <p:nvSpPr>
          <p:cNvPr id="4" name="Footer Placeholder 3">
            <a:extLst>
              <a:ext uri="{FF2B5EF4-FFF2-40B4-BE49-F238E27FC236}">
                <a16:creationId xmlns:a16="http://schemas.microsoft.com/office/drawing/2014/main" id="{ADFF5470-167A-9742-9F4D-29E878EF1AA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36C4332-85A5-0046-A3A5-60ECD552AB4A}"/>
              </a:ext>
            </a:extLst>
          </p:cNvPr>
          <p:cNvSpPr>
            <a:spLocks noGrp="1"/>
          </p:cNvSpPr>
          <p:nvPr>
            <p:ph type="sldNum" sz="quarter" idx="12"/>
          </p:nvPr>
        </p:nvSpPr>
        <p:spPr/>
        <p:txBody>
          <a:bodyPr/>
          <a:lstStyle/>
          <a:p>
            <a:fld id="{19141F03-28A5-484C-BFDA-A125AC73E5DE}" type="slidenum">
              <a:rPr lang="en-US" smtClean="0"/>
              <a:t>‹#›</a:t>
            </a:fld>
            <a:endParaRPr lang="en-US" dirty="0"/>
          </a:p>
        </p:txBody>
      </p:sp>
    </p:spTree>
    <p:extLst>
      <p:ext uri="{BB962C8B-B14F-4D97-AF65-F5344CB8AC3E}">
        <p14:creationId xmlns:p14="http://schemas.microsoft.com/office/powerpoint/2010/main" val="27153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26249D-B0AE-BF44-9C83-624370359800}"/>
              </a:ext>
            </a:extLst>
          </p:cNvPr>
          <p:cNvSpPr>
            <a:spLocks noGrp="1"/>
          </p:cNvSpPr>
          <p:nvPr>
            <p:ph type="dt" sz="half" idx="10"/>
          </p:nvPr>
        </p:nvSpPr>
        <p:spPr/>
        <p:txBody>
          <a:bodyPr/>
          <a:lstStyle/>
          <a:p>
            <a:fld id="{6EDE27E2-E4D0-B64F-868B-EC25F39FA86E}" type="datetimeFigureOut">
              <a:rPr lang="en-US" smtClean="0"/>
              <a:t>5/20/2019</a:t>
            </a:fld>
            <a:endParaRPr lang="en-US" dirty="0"/>
          </a:p>
        </p:txBody>
      </p:sp>
      <p:sp>
        <p:nvSpPr>
          <p:cNvPr id="3" name="Footer Placeholder 2">
            <a:extLst>
              <a:ext uri="{FF2B5EF4-FFF2-40B4-BE49-F238E27FC236}">
                <a16:creationId xmlns:a16="http://schemas.microsoft.com/office/drawing/2014/main" id="{6A13B93C-3AD5-E840-9D75-5EF434A4067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486C958-A0AB-3E4D-8B5D-48F08FF86A09}"/>
              </a:ext>
            </a:extLst>
          </p:cNvPr>
          <p:cNvSpPr>
            <a:spLocks noGrp="1"/>
          </p:cNvSpPr>
          <p:nvPr>
            <p:ph type="sldNum" sz="quarter" idx="12"/>
          </p:nvPr>
        </p:nvSpPr>
        <p:spPr/>
        <p:txBody>
          <a:bodyPr/>
          <a:lstStyle/>
          <a:p>
            <a:fld id="{19141F03-28A5-484C-BFDA-A125AC73E5DE}" type="slidenum">
              <a:rPr lang="en-US" smtClean="0"/>
              <a:t>‹#›</a:t>
            </a:fld>
            <a:endParaRPr lang="en-US" dirty="0"/>
          </a:p>
        </p:txBody>
      </p:sp>
    </p:spTree>
    <p:extLst>
      <p:ext uri="{BB962C8B-B14F-4D97-AF65-F5344CB8AC3E}">
        <p14:creationId xmlns:p14="http://schemas.microsoft.com/office/powerpoint/2010/main" val="178879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F3831-B326-294A-B458-9AFAA51F1DFD}"/>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82EDFE-33B4-1F4F-BB9A-48B3FB7C7098}"/>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6E94B5-FDB7-AC4F-8E54-B31DD3FEF703}"/>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7291C05-8A91-8B4C-AAB9-B06C09777F9D}"/>
              </a:ext>
            </a:extLst>
          </p:cNvPr>
          <p:cNvSpPr>
            <a:spLocks noGrp="1"/>
          </p:cNvSpPr>
          <p:nvPr>
            <p:ph type="dt" sz="half" idx="10"/>
          </p:nvPr>
        </p:nvSpPr>
        <p:spPr/>
        <p:txBody>
          <a:bodyPr/>
          <a:lstStyle/>
          <a:p>
            <a:fld id="{6EDE27E2-E4D0-B64F-868B-EC25F39FA86E}" type="datetimeFigureOut">
              <a:rPr lang="en-US" smtClean="0"/>
              <a:t>5/20/2019</a:t>
            </a:fld>
            <a:endParaRPr lang="en-US" dirty="0"/>
          </a:p>
        </p:txBody>
      </p:sp>
      <p:sp>
        <p:nvSpPr>
          <p:cNvPr id="6" name="Footer Placeholder 5">
            <a:extLst>
              <a:ext uri="{FF2B5EF4-FFF2-40B4-BE49-F238E27FC236}">
                <a16:creationId xmlns:a16="http://schemas.microsoft.com/office/drawing/2014/main" id="{99432684-A50C-DA4E-8F6E-2E047AE283C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CB6E1DE-D30C-F341-9809-DB60DA969814}"/>
              </a:ext>
            </a:extLst>
          </p:cNvPr>
          <p:cNvSpPr>
            <a:spLocks noGrp="1"/>
          </p:cNvSpPr>
          <p:nvPr>
            <p:ph type="sldNum" sz="quarter" idx="12"/>
          </p:nvPr>
        </p:nvSpPr>
        <p:spPr/>
        <p:txBody>
          <a:bodyPr/>
          <a:lstStyle/>
          <a:p>
            <a:fld id="{19141F03-28A5-484C-BFDA-A125AC73E5DE}" type="slidenum">
              <a:rPr lang="en-US" smtClean="0"/>
              <a:t>‹#›</a:t>
            </a:fld>
            <a:endParaRPr lang="en-US" dirty="0"/>
          </a:p>
        </p:txBody>
      </p:sp>
    </p:spTree>
    <p:extLst>
      <p:ext uri="{BB962C8B-B14F-4D97-AF65-F5344CB8AC3E}">
        <p14:creationId xmlns:p14="http://schemas.microsoft.com/office/powerpoint/2010/main" val="273723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C40BF-C727-3D41-94E3-EFAF52ED8F1B}"/>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2FB039-2478-9146-9586-896C6FE52BAC}"/>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C4BFC00-4E66-5B48-8E51-B7E288C3D7EE}"/>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62BA05-1600-7B41-B155-8EB283ABEA8D}"/>
              </a:ext>
            </a:extLst>
          </p:cNvPr>
          <p:cNvSpPr>
            <a:spLocks noGrp="1"/>
          </p:cNvSpPr>
          <p:nvPr>
            <p:ph type="dt" sz="half" idx="10"/>
          </p:nvPr>
        </p:nvSpPr>
        <p:spPr/>
        <p:txBody>
          <a:bodyPr/>
          <a:lstStyle/>
          <a:p>
            <a:fld id="{6EDE27E2-E4D0-B64F-868B-EC25F39FA86E}" type="datetimeFigureOut">
              <a:rPr lang="en-US" smtClean="0"/>
              <a:t>5/20/2019</a:t>
            </a:fld>
            <a:endParaRPr lang="en-US" dirty="0"/>
          </a:p>
        </p:txBody>
      </p:sp>
      <p:sp>
        <p:nvSpPr>
          <p:cNvPr id="6" name="Footer Placeholder 5">
            <a:extLst>
              <a:ext uri="{FF2B5EF4-FFF2-40B4-BE49-F238E27FC236}">
                <a16:creationId xmlns:a16="http://schemas.microsoft.com/office/drawing/2014/main" id="{4EFC1DF8-8BF1-8F40-A5ED-C8E4B6260B2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BAEE383-43AA-A34D-885F-894242CC1BE4}"/>
              </a:ext>
            </a:extLst>
          </p:cNvPr>
          <p:cNvSpPr>
            <a:spLocks noGrp="1"/>
          </p:cNvSpPr>
          <p:nvPr>
            <p:ph type="sldNum" sz="quarter" idx="12"/>
          </p:nvPr>
        </p:nvSpPr>
        <p:spPr/>
        <p:txBody>
          <a:bodyPr/>
          <a:lstStyle/>
          <a:p>
            <a:fld id="{19141F03-28A5-484C-BFDA-A125AC73E5DE}" type="slidenum">
              <a:rPr lang="en-US" smtClean="0"/>
              <a:t>‹#›</a:t>
            </a:fld>
            <a:endParaRPr lang="en-US" dirty="0"/>
          </a:p>
        </p:txBody>
      </p:sp>
    </p:spTree>
    <p:extLst>
      <p:ext uri="{BB962C8B-B14F-4D97-AF65-F5344CB8AC3E}">
        <p14:creationId xmlns:p14="http://schemas.microsoft.com/office/powerpoint/2010/main" val="283624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4CE7B-3C51-334F-AF82-D199950E1D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F11BDE-E04B-6C4D-A3AE-E1B4022BDFD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0F7D12-23D6-6E4A-8C64-F711AE408B1B}"/>
              </a:ext>
            </a:extLst>
          </p:cNvPr>
          <p:cNvSpPr>
            <a:spLocks noGrp="1"/>
          </p:cNvSpPr>
          <p:nvPr>
            <p:ph type="dt" sz="half" idx="10"/>
          </p:nvPr>
        </p:nvSpPr>
        <p:spPr/>
        <p:txBody>
          <a:bodyPr/>
          <a:lstStyle/>
          <a:p>
            <a:fld id="{6EDE27E2-E4D0-B64F-868B-EC25F39FA86E}" type="datetimeFigureOut">
              <a:rPr lang="en-US" smtClean="0"/>
              <a:t>5/20/2019</a:t>
            </a:fld>
            <a:endParaRPr lang="en-US" dirty="0"/>
          </a:p>
        </p:txBody>
      </p:sp>
      <p:sp>
        <p:nvSpPr>
          <p:cNvPr id="5" name="Footer Placeholder 4">
            <a:extLst>
              <a:ext uri="{FF2B5EF4-FFF2-40B4-BE49-F238E27FC236}">
                <a16:creationId xmlns:a16="http://schemas.microsoft.com/office/drawing/2014/main" id="{F72CF74A-B8E2-7047-9C4C-A04244F165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D9D03AA-0A17-954E-9BDD-BCC331873E1F}"/>
              </a:ext>
            </a:extLst>
          </p:cNvPr>
          <p:cNvSpPr>
            <a:spLocks noGrp="1"/>
          </p:cNvSpPr>
          <p:nvPr>
            <p:ph type="sldNum" sz="quarter" idx="12"/>
          </p:nvPr>
        </p:nvSpPr>
        <p:spPr/>
        <p:txBody>
          <a:bodyPr/>
          <a:lstStyle/>
          <a:p>
            <a:fld id="{19141F03-28A5-484C-BFDA-A125AC73E5DE}" type="slidenum">
              <a:rPr lang="en-US" smtClean="0"/>
              <a:t>‹#›</a:t>
            </a:fld>
            <a:endParaRPr lang="en-US" dirty="0"/>
          </a:p>
        </p:txBody>
      </p:sp>
    </p:spTree>
    <p:extLst>
      <p:ext uri="{BB962C8B-B14F-4D97-AF65-F5344CB8AC3E}">
        <p14:creationId xmlns:p14="http://schemas.microsoft.com/office/powerpoint/2010/main" val="251006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D1CFBA-F2AF-4D48-A1C7-872D59ED0BD2}"/>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CC2B7A-D46F-A247-B47D-61E48CC2C458}"/>
              </a:ext>
            </a:extLst>
          </p:cNvPr>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8B57D-D26C-E644-9DF7-EF566F182121}"/>
              </a:ext>
            </a:extLst>
          </p:cNvPr>
          <p:cNvSpPr>
            <a:spLocks noGrp="1"/>
          </p:cNvSpPr>
          <p:nvPr>
            <p:ph type="dt" sz="half" idx="10"/>
          </p:nvPr>
        </p:nvSpPr>
        <p:spPr/>
        <p:txBody>
          <a:bodyPr/>
          <a:lstStyle/>
          <a:p>
            <a:fld id="{6EDE27E2-E4D0-B64F-868B-EC25F39FA86E}" type="datetimeFigureOut">
              <a:rPr lang="en-US" smtClean="0"/>
              <a:t>5/20/2019</a:t>
            </a:fld>
            <a:endParaRPr lang="en-US" dirty="0"/>
          </a:p>
        </p:txBody>
      </p:sp>
      <p:sp>
        <p:nvSpPr>
          <p:cNvPr id="5" name="Footer Placeholder 4">
            <a:extLst>
              <a:ext uri="{FF2B5EF4-FFF2-40B4-BE49-F238E27FC236}">
                <a16:creationId xmlns:a16="http://schemas.microsoft.com/office/drawing/2014/main" id="{7F4C782F-605C-7F4D-A7FA-7EE52BE154C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7956CF-C189-1E46-8263-7E4F7FD31F1B}"/>
              </a:ext>
            </a:extLst>
          </p:cNvPr>
          <p:cNvSpPr>
            <a:spLocks noGrp="1"/>
          </p:cNvSpPr>
          <p:nvPr>
            <p:ph type="sldNum" sz="quarter" idx="12"/>
          </p:nvPr>
        </p:nvSpPr>
        <p:spPr/>
        <p:txBody>
          <a:bodyPr/>
          <a:lstStyle/>
          <a:p>
            <a:fld id="{19141F03-28A5-484C-BFDA-A125AC73E5DE}" type="slidenum">
              <a:rPr lang="en-US" smtClean="0"/>
              <a:t>‹#›</a:t>
            </a:fld>
            <a:endParaRPr lang="en-US" dirty="0"/>
          </a:p>
        </p:txBody>
      </p:sp>
    </p:spTree>
    <p:extLst>
      <p:ext uri="{BB962C8B-B14F-4D97-AF65-F5344CB8AC3E}">
        <p14:creationId xmlns:p14="http://schemas.microsoft.com/office/powerpoint/2010/main" val="255301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BBD9F-8D71-5B49-86F5-30813985F3A5}"/>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5DF934-2BA3-CD4D-AE2C-2823EE034272}"/>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3881192-4243-1F46-9812-3F76CBA3C636}"/>
              </a:ext>
            </a:extLst>
          </p:cNvPr>
          <p:cNvSpPr>
            <a:spLocks noGrp="1"/>
          </p:cNvSpPr>
          <p:nvPr>
            <p:ph type="dt" sz="half" idx="10"/>
          </p:nvPr>
        </p:nvSpPr>
        <p:spPr/>
        <p:txBody>
          <a:bodyPr/>
          <a:lstStyle/>
          <a:p>
            <a:fld id="{EFC0DA70-0266-174A-B449-DA61AA63C4F8}" type="datetimeFigureOut">
              <a:rPr lang="en-US" smtClean="0"/>
              <a:t>5/20/2019</a:t>
            </a:fld>
            <a:endParaRPr lang="en-US" dirty="0"/>
          </a:p>
        </p:txBody>
      </p:sp>
      <p:sp>
        <p:nvSpPr>
          <p:cNvPr id="5" name="Footer Placeholder 4">
            <a:extLst>
              <a:ext uri="{FF2B5EF4-FFF2-40B4-BE49-F238E27FC236}">
                <a16:creationId xmlns:a16="http://schemas.microsoft.com/office/drawing/2014/main" id="{DEA18DAF-C258-EB4C-9CE3-366A0E718A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C1532DE-1E74-8A46-AA9A-E28C187A95B7}"/>
              </a:ext>
            </a:extLst>
          </p:cNvPr>
          <p:cNvSpPr>
            <a:spLocks noGrp="1"/>
          </p:cNvSpPr>
          <p:nvPr>
            <p:ph type="sldNum" sz="quarter" idx="12"/>
          </p:nvPr>
        </p:nvSpPr>
        <p:spPr/>
        <p:txBody>
          <a:bodyPr/>
          <a:lstStyle/>
          <a:p>
            <a:fld id="{E11E9492-F3AD-9040-932B-B063086C9EAD}" type="slidenum">
              <a:rPr lang="en-US" smtClean="0"/>
              <a:t>‹#›</a:t>
            </a:fld>
            <a:endParaRPr lang="en-US" dirty="0"/>
          </a:p>
        </p:txBody>
      </p:sp>
    </p:spTree>
    <p:extLst>
      <p:ext uri="{BB962C8B-B14F-4D97-AF65-F5344CB8AC3E}">
        <p14:creationId xmlns:p14="http://schemas.microsoft.com/office/powerpoint/2010/main" val="282674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C9CCD-C972-004C-9E0E-C5D33673B30A}"/>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919EEB-385C-C945-8E37-BA04A764220C}"/>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C2655C-8DA7-E745-AE45-F2FCDF78D356}"/>
              </a:ext>
            </a:extLst>
          </p:cNvPr>
          <p:cNvSpPr>
            <a:spLocks noGrp="1"/>
          </p:cNvSpPr>
          <p:nvPr>
            <p:ph type="dt" sz="half" idx="10"/>
          </p:nvPr>
        </p:nvSpPr>
        <p:spPr/>
        <p:txBody>
          <a:bodyPr/>
          <a:lstStyle/>
          <a:p>
            <a:fld id="{A8F2D8CE-A2FA-AB49-B0FC-3E10446C0CAC}" type="datetimeFigureOut">
              <a:rPr lang="en-US" smtClean="0"/>
              <a:t>5/20/2019</a:t>
            </a:fld>
            <a:endParaRPr lang="en-US" dirty="0"/>
          </a:p>
        </p:txBody>
      </p:sp>
      <p:sp>
        <p:nvSpPr>
          <p:cNvPr id="5" name="Footer Placeholder 4">
            <a:extLst>
              <a:ext uri="{FF2B5EF4-FFF2-40B4-BE49-F238E27FC236}">
                <a16:creationId xmlns:a16="http://schemas.microsoft.com/office/drawing/2014/main" id="{B91CBB25-737C-9A48-9807-AB97C9E280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CF554D-E671-0A44-B43E-96FFDD2924A3}"/>
              </a:ext>
            </a:extLst>
          </p:cNvPr>
          <p:cNvSpPr>
            <a:spLocks noGrp="1"/>
          </p:cNvSpPr>
          <p:nvPr>
            <p:ph type="sldNum" sz="quarter" idx="12"/>
          </p:nvPr>
        </p:nvSpPr>
        <p:spPr/>
        <p:txBody>
          <a:bodyPr/>
          <a:lstStyle/>
          <a:p>
            <a:fld id="{9140610A-2186-DE4C-952F-E7223E672A5B}" type="slidenum">
              <a:rPr lang="en-US" smtClean="0"/>
              <a:t>‹#›</a:t>
            </a:fld>
            <a:endParaRPr lang="en-US" dirty="0"/>
          </a:p>
        </p:txBody>
      </p:sp>
    </p:spTree>
    <p:extLst>
      <p:ext uri="{BB962C8B-B14F-4D97-AF65-F5344CB8AC3E}">
        <p14:creationId xmlns:p14="http://schemas.microsoft.com/office/powerpoint/2010/main" val="154076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B5D21-C4A1-2549-90EC-EBA4E5976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A77021-99BB-0A46-9764-7F3B157A747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24AB42-8FBB-3F44-9AA3-836B17340BE0}"/>
              </a:ext>
            </a:extLst>
          </p:cNvPr>
          <p:cNvSpPr>
            <a:spLocks noGrp="1"/>
          </p:cNvSpPr>
          <p:nvPr>
            <p:ph type="dt" sz="half" idx="10"/>
          </p:nvPr>
        </p:nvSpPr>
        <p:spPr/>
        <p:txBody>
          <a:bodyPr/>
          <a:lstStyle/>
          <a:p>
            <a:fld id="{A8F2D8CE-A2FA-AB49-B0FC-3E10446C0CAC}" type="datetimeFigureOut">
              <a:rPr lang="en-US" smtClean="0"/>
              <a:t>5/20/2019</a:t>
            </a:fld>
            <a:endParaRPr lang="en-US" dirty="0"/>
          </a:p>
        </p:txBody>
      </p:sp>
      <p:sp>
        <p:nvSpPr>
          <p:cNvPr id="5" name="Footer Placeholder 4">
            <a:extLst>
              <a:ext uri="{FF2B5EF4-FFF2-40B4-BE49-F238E27FC236}">
                <a16:creationId xmlns:a16="http://schemas.microsoft.com/office/drawing/2014/main" id="{70F77F51-B955-8942-A1F7-867D4BE744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D212DD-A299-EA46-9BA1-CD4D8C3A6AD2}"/>
              </a:ext>
            </a:extLst>
          </p:cNvPr>
          <p:cNvSpPr>
            <a:spLocks noGrp="1"/>
          </p:cNvSpPr>
          <p:nvPr>
            <p:ph type="sldNum" sz="quarter" idx="12"/>
          </p:nvPr>
        </p:nvSpPr>
        <p:spPr/>
        <p:txBody>
          <a:bodyPr/>
          <a:lstStyle/>
          <a:p>
            <a:fld id="{9140610A-2186-DE4C-952F-E7223E672A5B}" type="slidenum">
              <a:rPr lang="en-US" smtClean="0"/>
              <a:t>‹#›</a:t>
            </a:fld>
            <a:endParaRPr lang="en-US" dirty="0"/>
          </a:p>
        </p:txBody>
      </p:sp>
    </p:spTree>
    <p:extLst>
      <p:ext uri="{BB962C8B-B14F-4D97-AF65-F5344CB8AC3E}">
        <p14:creationId xmlns:p14="http://schemas.microsoft.com/office/powerpoint/2010/main" val="57774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45AF3-2810-9A40-BC7E-73A5DC220BE8}"/>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A14693-40EE-4A43-AC17-D0C74BC76BFF}"/>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ADAC633-8EE8-F949-9612-7B49DEE92AA1}"/>
              </a:ext>
            </a:extLst>
          </p:cNvPr>
          <p:cNvSpPr>
            <a:spLocks noGrp="1"/>
          </p:cNvSpPr>
          <p:nvPr>
            <p:ph type="dt" sz="half" idx="10"/>
          </p:nvPr>
        </p:nvSpPr>
        <p:spPr/>
        <p:txBody>
          <a:bodyPr/>
          <a:lstStyle/>
          <a:p>
            <a:fld id="{A8F2D8CE-A2FA-AB49-B0FC-3E10446C0CAC}" type="datetimeFigureOut">
              <a:rPr lang="en-US" smtClean="0"/>
              <a:t>5/20/2019</a:t>
            </a:fld>
            <a:endParaRPr lang="en-US" dirty="0"/>
          </a:p>
        </p:txBody>
      </p:sp>
      <p:sp>
        <p:nvSpPr>
          <p:cNvPr id="5" name="Footer Placeholder 4">
            <a:extLst>
              <a:ext uri="{FF2B5EF4-FFF2-40B4-BE49-F238E27FC236}">
                <a16:creationId xmlns:a16="http://schemas.microsoft.com/office/drawing/2014/main" id="{248F5A03-9D94-134F-BA60-3BE96EB7337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7353DFC-BACC-5B48-8078-A04777FC5EA2}"/>
              </a:ext>
            </a:extLst>
          </p:cNvPr>
          <p:cNvSpPr>
            <a:spLocks noGrp="1"/>
          </p:cNvSpPr>
          <p:nvPr>
            <p:ph type="sldNum" sz="quarter" idx="12"/>
          </p:nvPr>
        </p:nvSpPr>
        <p:spPr/>
        <p:txBody>
          <a:bodyPr/>
          <a:lstStyle/>
          <a:p>
            <a:fld id="{9140610A-2186-DE4C-952F-E7223E672A5B}" type="slidenum">
              <a:rPr lang="en-US" smtClean="0"/>
              <a:t>‹#›</a:t>
            </a:fld>
            <a:endParaRPr lang="en-US" dirty="0"/>
          </a:p>
        </p:txBody>
      </p:sp>
    </p:spTree>
    <p:extLst>
      <p:ext uri="{BB962C8B-B14F-4D97-AF65-F5344CB8AC3E}">
        <p14:creationId xmlns:p14="http://schemas.microsoft.com/office/powerpoint/2010/main" val="224138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7F4FA-7B10-B54C-950E-7D1BEBB8A5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8A4336-A9C6-A14C-A33E-E9B6C3F7AA74}"/>
              </a:ext>
            </a:extLst>
          </p:cNvPr>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C707D6-4962-504F-B32A-5DF6CB00D7EE}"/>
              </a:ext>
            </a:extLst>
          </p:cNvPr>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E730F8-1714-5B45-AA84-8B12E105B6EF}"/>
              </a:ext>
            </a:extLst>
          </p:cNvPr>
          <p:cNvSpPr>
            <a:spLocks noGrp="1"/>
          </p:cNvSpPr>
          <p:nvPr>
            <p:ph type="dt" sz="half" idx="10"/>
          </p:nvPr>
        </p:nvSpPr>
        <p:spPr/>
        <p:txBody>
          <a:bodyPr/>
          <a:lstStyle/>
          <a:p>
            <a:fld id="{A8F2D8CE-A2FA-AB49-B0FC-3E10446C0CAC}" type="datetimeFigureOut">
              <a:rPr lang="en-US" smtClean="0"/>
              <a:t>5/20/2019</a:t>
            </a:fld>
            <a:endParaRPr lang="en-US" dirty="0"/>
          </a:p>
        </p:txBody>
      </p:sp>
      <p:sp>
        <p:nvSpPr>
          <p:cNvPr id="6" name="Footer Placeholder 5">
            <a:extLst>
              <a:ext uri="{FF2B5EF4-FFF2-40B4-BE49-F238E27FC236}">
                <a16:creationId xmlns:a16="http://schemas.microsoft.com/office/drawing/2014/main" id="{373D8133-1B3A-374A-B6F7-09631385CDA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82DA2E2-DC38-BC43-8D62-D8EA247F28C1}"/>
              </a:ext>
            </a:extLst>
          </p:cNvPr>
          <p:cNvSpPr>
            <a:spLocks noGrp="1"/>
          </p:cNvSpPr>
          <p:nvPr>
            <p:ph type="sldNum" sz="quarter" idx="12"/>
          </p:nvPr>
        </p:nvSpPr>
        <p:spPr/>
        <p:txBody>
          <a:bodyPr/>
          <a:lstStyle/>
          <a:p>
            <a:fld id="{9140610A-2186-DE4C-952F-E7223E672A5B}" type="slidenum">
              <a:rPr lang="en-US" smtClean="0"/>
              <a:t>‹#›</a:t>
            </a:fld>
            <a:endParaRPr lang="en-US" dirty="0"/>
          </a:p>
        </p:txBody>
      </p:sp>
    </p:spTree>
    <p:extLst>
      <p:ext uri="{BB962C8B-B14F-4D97-AF65-F5344CB8AC3E}">
        <p14:creationId xmlns:p14="http://schemas.microsoft.com/office/powerpoint/2010/main" val="180692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2DECE-99C3-5841-BB32-DD7D8CA5DAC8}"/>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BD4863-0A0F-AE4C-BB80-A6D7981EE262}"/>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06DBC69-26BD-6D46-BB81-15198E3BB1B6}"/>
              </a:ext>
            </a:extLst>
          </p:cNvPr>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0EB16D-34B7-4A41-9565-1DBB4A8A711B}"/>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B626ADB-3327-F144-8BEE-16CAEAF8532E}"/>
              </a:ext>
            </a:extLst>
          </p:cNvPr>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060828-6E84-D849-8D3D-8B3CA99F6550}"/>
              </a:ext>
            </a:extLst>
          </p:cNvPr>
          <p:cNvSpPr>
            <a:spLocks noGrp="1"/>
          </p:cNvSpPr>
          <p:nvPr>
            <p:ph type="dt" sz="half" idx="10"/>
          </p:nvPr>
        </p:nvSpPr>
        <p:spPr/>
        <p:txBody>
          <a:bodyPr/>
          <a:lstStyle/>
          <a:p>
            <a:fld id="{A8F2D8CE-A2FA-AB49-B0FC-3E10446C0CAC}" type="datetimeFigureOut">
              <a:rPr lang="en-US" smtClean="0"/>
              <a:t>5/20/2019</a:t>
            </a:fld>
            <a:endParaRPr lang="en-US" dirty="0"/>
          </a:p>
        </p:txBody>
      </p:sp>
      <p:sp>
        <p:nvSpPr>
          <p:cNvPr id="8" name="Footer Placeholder 7">
            <a:extLst>
              <a:ext uri="{FF2B5EF4-FFF2-40B4-BE49-F238E27FC236}">
                <a16:creationId xmlns:a16="http://schemas.microsoft.com/office/drawing/2014/main" id="{F4941478-8340-E145-8AFC-A0811AB2CC5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248EBF7-9DF9-304D-917E-62DCCD2947DA}"/>
              </a:ext>
            </a:extLst>
          </p:cNvPr>
          <p:cNvSpPr>
            <a:spLocks noGrp="1"/>
          </p:cNvSpPr>
          <p:nvPr>
            <p:ph type="sldNum" sz="quarter" idx="12"/>
          </p:nvPr>
        </p:nvSpPr>
        <p:spPr/>
        <p:txBody>
          <a:bodyPr/>
          <a:lstStyle/>
          <a:p>
            <a:fld id="{9140610A-2186-DE4C-952F-E7223E672A5B}" type="slidenum">
              <a:rPr lang="en-US" smtClean="0"/>
              <a:t>‹#›</a:t>
            </a:fld>
            <a:endParaRPr lang="en-US" dirty="0"/>
          </a:p>
        </p:txBody>
      </p:sp>
    </p:spTree>
    <p:extLst>
      <p:ext uri="{BB962C8B-B14F-4D97-AF65-F5344CB8AC3E}">
        <p14:creationId xmlns:p14="http://schemas.microsoft.com/office/powerpoint/2010/main" val="336549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60939-F823-2A4C-8344-DE274863E9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62448E-99A1-D141-85ED-5EB74F6F7CFE}"/>
              </a:ext>
            </a:extLst>
          </p:cNvPr>
          <p:cNvSpPr>
            <a:spLocks noGrp="1"/>
          </p:cNvSpPr>
          <p:nvPr>
            <p:ph type="dt" sz="half" idx="10"/>
          </p:nvPr>
        </p:nvSpPr>
        <p:spPr/>
        <p:txBody>
          <a:bodyPr/>
          <a:lstStyle/>
          <a:p>
            <a:fld id="{A8F2D8CE-A2FA-AB49-B0FC-3E10446C0CAC}" type="datetimeFigureOut">
              <a:rPr lang="en-US" smtClean="0"/>
              <a:t>5/20/2019</a:t>
            </a:fld>
            <a:endParaRPr lang="en-US" dirty="0"/>
          </a:p>
        </p:txBody>
      </p:sp>
      <p:sp>
        <p:nvSpPr>
          <p:cNvPr id="4" name="Footer Placeholder 3">
            <a:extLst>
              <a:ext uri="{FF2B5EF4-FFF2-40B4-BE49-F238E27FC236}">
                <a16:creationId xmlns:a16="http://schemas.microsoft.com/office/drawing/2014/main" id="{303192E6-650E-4846-BD03-2392DF12DA2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856A05C-C564-C14C-AFDD-18F2AA01D552}"/>
              </a:ext>
            </a:extLst>
          </p:cNvPr>
          <p:cNvSpPr>
            <a:spLocks noGrp="1"/>
          </p:cNvSpPr>
          <p:nvPr>
            <p:ph type="sldNum" sz="quarter" idx="12"/>
          </p:nvPr>
        </p:nvSpPr>
        <p:spPr/>
        <p:txBody>
          <a:bodyPr/>
          <a:lstStyle/>
          <a:p>
            <a:fld id="{9140610A-2186-DE4C-952F-E7223E672A5B}" type="slidenum">
              <a:rPr lang="en-US" smtClean="0"/>
              <a:t>‹#›</a:t>
            </a:fld>
            <a:endParaRPr lang="en-US" dirty="0"/>
          </a:p>
        </p:txBody>
      </p:sp>
    </p:spTree>
    <p:extLst>
      <p:ext uri="{BB962C8B-B14F-4D97-AF65-F5344CB8AC3E}">
        <p14:creationId xmlns:p14="http://schemas.microsoft.com/office/powerpoint/2010/main" val="43569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BEA238-9019-3A47-A32A-6CA689724348}"/>
              </a:ext>
            </a:extLst>
          </p:cNvPr>
          <p:cNvSpPr>
            <a:spLocks noGrp="1"/>
          </p:cNvSpPr>
          <p:nvPr>
            <p:ph type="dt" sz="half" idx="10"/>
          </p:nvPr>
        </p:nvSpPr>
        <p:spPr/>
        <p:txBody>
          <a:bodyPr/>
          <a:lstStyle/>
          <a:p>
            <a:fld id="{A8F2D8CE-A2FA-AB49-B0FC-3E10446C0CAC}" type="datetimeFigureOut">
              <a:rPr lang="en-US" smtClean="0"/>
              <a:t>5/20/2019</a:t>
            </a:fld>
            <a:endParaRPr lang="en-US" dirty="0"/>
          </a:p>
        </p:txBody>
      </p:sp>
      <p:sp>
        <p:nvSpPr>
          <p:cNvPr id="3" name="Footer Placeholder 2">
            <a:extLst>
              <a:ext uri="{FF2B5EF4-FFF2-40B4-BE49-F238E27FC236}">
                <a16:creationId xmlns:a16="http://schemas.microsoft.com/office/drawing/2014/main" id="{B5EEFC39-35F7-9D44-8A45-9D119743676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79A3E00-4E53-154B-AC5F-DE7F19971DCD}"/>
              </a:ext>
            </a:extLst>
          </p:cNvPr>
          <p:cNvSpPr>
            <a:spLocks noGrp="1"/>
          </p:cNvSpPr>
          <p:nvPr>
            <p:ph type="sldNum" sz="quarter" idx="12"/>
          </p:nvPr>
        </p:nvSpPr>
        <p:spPr/>
        <p:txBody>
          <a:bodyPr/>
          <a:lstStyle/>
          <a:p>
            <a:fld id="{9140610A-2186-DE4C-952F-E7223E672A5B}" type="slidenum">
              <a:rPr lang="en-US" smtClean="0"/>
              <a:t>‹#›</a:t>
            </a:fld>
            <a:endParaRPr lang="en-US" dirty="0"/>
          </a:p>
        </p:txBody>
      </p:sp>
    </p:spTree>
    <p:extLst>
      <p:ext uri="{BB962C8B-B14F-4D97-AF65-F5344CB8AC3E}">
        <p14:creationId xmlns:p14="http://schemas.microsoft.com/office/powerpoint/2010/main" val="134145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FC4D2-8BF7-4149-9EAB-925988DBBE20}"/>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750B35-C527-A84A-ACE9-55CDA48F6D10}"/>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869C95-ED2F-0140-89C0-759AD5117B79}"/>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4F6441-0A82-0445-AB68-E1E86ABF9B1A}"/>
              </a:ext>
            </a:extLst>
          </p:cNvPr>
          <p:cNvSpPr>
            <a:spLocks noGrp="1"/>
          </p:cNvSpPr>
          <p:nvPr>
            <p:ph type="dt" sz="half" idx="10"/>
          </p:nvPr>
        </p:nvSpPr>
        <p:spPr/>
        <p:txBody>
          <a:bodyPr/>
          <a:lstStyle/>
          <a:p>
            <a:fld id="{A8F2D8CE-A2FA-AB49-B0FC-3E10446C0CAC}" type="datetimeFigureOut">
              <a:rPr lang="en-US" smtClean="0"/>
              <a:t>5/20/2019</a:t>
            </a:fld>
            <a:endParaRPr lang="en-US" dirty="0"/>
          </a:p>
        </p:txBody>
      </p:sp>
      <p:sp>
        <p:nvSpPr>
          <p:cNvPr id="6" name="Footer Placeholder 5">
            <a:extLst>
              <a:ext uri="{FF2B5EF4-FFF2-40B4-BE49-F238E27FC236}">
                <a16:creationId xmlns:a16="http://schemas.microsoft.com/office/drawing/2014/main" id="{2576FCE5-261F-434E-BEA4-FAF66FC3246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CB7EAB6-6FB1-ED4F-AD16-F4C535ABEBF8}"/>
              </a:ext>
            </a:extLst>
          </p:cNvPr>
          <p:cNvSpPr>
            <a:spLocks noGrp="1"/>
          </p:cNvSpPr>
          <p:nvPr>
            <p:ph type="sldNum" sz="quarter" idx="12"/>
          </p:nvPr>
        </p:nvSpPr>
        <p:spPr/>
        <p:txBody>
          <a:bodyPr/>
          <a:lstStyle/>
          <a:p>
            <a:fld id="{9140610A-2186-DE4C-952F-E7223E672A5B}" type="slidenum">
              <a:rPr lang="en-US" smtClean="0"/>
              <a:t>‹#›</a:t>
            </a:fld>
            <a:endParaRPr lang="en-US" dirty="0"/>
          </a:p>
        </p:txBody>
      </p:sp>
    </p:spTree>
    <p:extLst>
      <p:ext uri="{BB962C8B-B14F-4D97-AF65-F5344CB8AC3E}">
        <p14:creationId xmlns:p14="http://schemas.microsoft.com/office/powerpoint/2010/main" val="340362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AC8B8-768C-FD42-A104-72BB19C65561}"/>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19788B-86DC-C341-9E85-4CC1BA06F4FC}"/>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DA1F079-E457-8542-B644-223D4E39BA0D}"/>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45B6E04-C5FF-4242-9C6D-247974B44AF4}"/>
              </a:ext>
            </a:extLst>
          </p:cNvPr>
          <p:cNvSpPr>
            <a:spLocks noGrp="1"/>
          </p:cNvSpPr>
          <p:nvPr>
            <p:ph type="dt" sz="half" idx="10"/>
          </p:nvPr>
        </p:nvSpPr>
        <p:spPr/>
        <p:txBody>
          <a:bodyPr/>
          <a:lstStyle/>
          <a:p>
            <a:fld id="{A8F2D8CE-A2FA-AB49-B0FC-3E10446C0CAC}" type="datetimeFigureOut">
              <a:rPr lang="en-US" smtClean="0"/>
              <a:t>5/20/2019</a:t>
            </a:fld>
            <a:endParaRPr lang="en-US" dirty="0"/>
          </a:p>
        </p:txBody>
      </p:sp>
      <p:sp>
        <p:nvSpPr>
          <p:cNvPr id="6" name="Footer Placeholder 5">
            <a:extLst>
              <a:ext uri="{FF2B5EF4-FFF2-40B4-BE49-F238E27FC236}">
                <a16:creationId xmlns:a16="http://schemas.microsoft.com/office/drawing/2014/main" id="{5494F23D-3A35-AE4F-ACB5-15C1C71A7D8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68338E-E379-484C-BF16-CC55857E3C53}"/>
              </a:ext>
            </a:extLst>
          </p:cNvPr>
          <p:cNvSpPr>
            <a:spLocks noGrp="1"/>
          </p:cNvSpPr>
          <p:nvPr>
            <p:ph type="sldNum" sz="quarter" idx="12"/>
          </p:nvPr>
        </p:nvSpPr>
        <p:spPr/>
        <p:txBody>
          <a:bodyPr/>
          <a:lstStyle/>
          <a:p>
            <a:fld id="{9140610A-2186-DE4C-952F-E7223E672A5B}" type="slidenum">
              <a:rPr lang="en-US" smtClean="0"/>
              <a:t>‹#›</a:t>
            </a:fld>
            <a:endParaRPr lang="en-US" dirty="0"/>
          </a:p>
        </p:txBody>
      </p:sp>
    </p:spTree>
    <p:extLst>
      <p:ext uri="{BB962C8B-B14F-4D97-AF65-F5344CB8AC3E}">
        <p14:creationId xmlns:p14="http://schemas.microsoft.com/office/powerpoint/2010/main" val="439126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28938-9CC1-F54C-8DD6-5D5C82D520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C040AF-10D0-5349-84EF-165A790DBB0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BCA53D-8298-A747-BA06-0EB129CEA502}"/>
              </a:ext>
            </a:extLst>
          </p:cNvPr>
          <p:cNvSpPr>
            <a:spLocks noGrp="1"/>
          </p:cNvSpPr>
          <p:nvPr>
            <p:ph type="dt" sz="half" idx="10"/>
          </p:nvPr>
        </p:nvSpPr>
        <p:spPr/>
        <p:txBody>
          <a:bodyPr/>
          <a:lstStyle/>
          <a:p>
            <a:fld id="{A8F2D8CE-A2FA-AB49-B0FC-3E10446C0CAC}" type="datetimeFigureOut">
              <a:rPr lang="en-US" smtClean="0"/>
              <a:t>5/20/2019</a:t>
            </a:fld>
            <a:endParaRPr lang="en-US" dirty="0"/>
          </a:p>
        </p:txBody>
      </p:sp>
      <p:sp>
        <p:nvSpPr>
          <p:cNvPr id="5" name="Footer Placeholder 4">
            <a:extLst>
              <a:ext uri="{FF2B5EF4-FFF2-40B4-BE49-F238E27FC236}">
                <a16:creationId xmlns:a16="http://schemas.microsoft.com/office/drawing/2014/main" id="{3A71C5D8-41EF-DC49-B1CC-CB15B3A30F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FFF874-8907-AB4D-9725-DD60275ECB5F}"/>
              </a:ext>
            </a:extLst>
          </p:cNvPr>
          <p:cNvSpPr>
            <a:spLocks noGrp="1"/>
          </p:cNvSpPr>
          <p:nvPr>
            <p:ph type="sldNum" sz="quarter" idx="12"/>
          </p:nvPr>
        </p:nvSpPr>
        <p:spPr/>
        <p:txBody>
          <a:bodyPr/>
          <a:lstStyle/>
          <a:p>
            <a:fld id="{9140610A-2186-DE4C-952F-E7223E672A5B}" type="slidenum">
              <a:rPr lang="en-US" smtClean="0"/>
              <a:t>‹#›</a:t>
            </a:fld>
            <a:endParaRPr lang="en-US" dirty="0"/>
          </a:p>
        </p:txBody>
      </p:sp>
    </p:spTree>
    <p:extLst>
      <p:ext uri="{BB962C8B-B14F-4D97-AF65-F5344CB8AC3E}">
        <p14:creationId xmlns:p14="http://schemas.microsoft.com/office/powerpoint/2010/main" val="290984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52D89-9CE8-C14D-B0E5-C6E424FE57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07C39F-E4F9-AD40-B02A-80499548EF60}"/>
              </a:ext>
            </a:extLst>
          </p:cNvPr>
          <p:cNvSpPr>
            <a:spLocks noGrp="1"/>
          </p:cNvSpPr>
          <p:nvPr>
            <p:ph type="dt" sz="half" idx="10"/>
          </p:nvPr>
        </p:nvSpPr>
        <p:spPr/>
        <p:txBody>
          <a:bodyPr/>
          <a:lstStyle/>
          <a:p>
            <a:fld id="{EFC0DA70-0266-174A-B449-DA61AA63C4F8}" type="datetimeFigureOut">
              <a:rPr lang="en-US" smtClean="0"/>
              <a:t>5/20/2019</a:t>
            </a:fld>
            <a:endParaRPr lang="en-US" dirty="0"/>
          </a:p>
        </p:txBody>
      </p:sp>
      <p:sp>
        <p:nvSpPr>
          <p:cNvPr id="4" name="Footer Placeholder 3">
            <a:extLst>
              <a:ext uri="{FF2B5EF4-FFF2-40B4-BE49-F238E27FC236}">
                <a16:creationId xmlns:a16="http://schemas.microsoft.com/office/drawing/2014/main" id="{AA5F79D1-DAF4-564C-B699-62CF34A6C12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D8476B3-CC89-E340-8704-BF666F4B9F61}"/>
              </a:ext>
            </a:extLst>
          </p:cNvPr>
          <p:cNvSpPr>
            <a:spLocks noGrp="1"/>
          </p:cNvSpPr>
          <p:nvPr>
            <p:ph type="sldNum" sz="quarter" idx="12"/>
          </p:nvPr>
        </p:nvSpPr>
        <p:spPr/>
        <p:txBody>
          <a:bodyPr/>
          <a:lstStyle/>
          <a:p>
            <a:fld id="{E11E9492-F3AD-9040-932B-B063086C9EAD}" type="slidenum">
              <a:rPr lang="en-US" smtClean="0"/>
              <a:t>‹#›</a:t>
            </a:fld>
            <a:endParaRPr lang="en-US" dirty="0"/>
          </a:p>
        </p:txBody>
      </p:sp>
    </p:spTree>
    <p:extLst>
      <p:ext uri="{BB962C8B-B14F-4D97-AF65-F5344CB8AC3E}">
        <p14:creationId xmlns:p14="http://schemas.microsoft.com/office/powerpoint/2010/main" val="307198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B875CE-7E61-E940-9BEC-BB95C0453A9A}"/>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915F78-9608-1B46-BEAE-CA552CB97300}"/>
              </a:ext>
            </a:extLst>
          </p:cNvPr>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9DB55-12B3-AF42-B265-03D9C93C162A}"/>
              </a:ext>
            </a:extLst>
          </p:cNvPr>
          <p:cNvSpPr>
            <a:spLocks noGrp="1"/>
          </p:cNvSpPr>
          <p:nvPr>
            <p:ph type="dt" sz="half" idx="10"/>
          </p:nvPr>
        </p:nvSpPr>
        <p:spPr/>
        <p:txBody>
          <a:bodyPr/>
          <a:lstStyle/>
          <a:p>
            <a:fld id="{A8F2D8CE-A2FA-AB49-B0FC-3E10446C0CAC}" type="datetimeFigureOut">
              <a:rPr lang="en-US" smtClean="0"/>
              <a:t>5/20/2019</a:t>
            </a:fld>
            <a:endParaRPr lang="en-US" dirty="0"/>
          </a:p>
        </p:txBody>
      </p:sp>
      <p:sp>
        <p:nvSpPr>
          <p:cNvPr id="5" name="Footer Placeholder 4">
            <a:extLst>
              <a:ext uri="{FF2B5EF4-FFF2-40B4-BE49-F238E27FC236}">
                <a16:creationId xmlns:a16="http://schemas.microsoft.com/office/drawing/2014/main" id="{0E72401F-B942-2A47-A162-81DB881B870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DF9816-0F7E-F148-9635-8BEA95CC563D}"/>
              </a:ext>
            </a:extLst>
          </p:cNvPr>
          <p:cNvSpPr>
            <a:spLocks noGrp="1"/>
          </p:cNvSpPr>
          <p:nvPr>
            <p:ph type="sldNum" sz="quarter" idx="12"/>
          </p:nvPr>
        </p:nvSpPr>
        <p:spPr/>
        <p:txBody>
          <a:bodyPr/>
          <a:lstStyle/>
          <a:p>
            <a:fld id="{9140610A-2186-DE4C-952F-E7223E672A5B}" type="slidenum">
              <a:rPr lang="en-US" smtClean="0"/>
              <a:t>‹#›</a:t>
            </a:fld>
            <a:endParaRPr lang="en-US" dirty="0"/>
          </a:p>
        </p:txBody>
      </p:sp>
    </p:spTree>
    <p:extLst>
      <p:ext uri="{BB962C8B-B14F-4D97-AF65-F5344CB8AC3E}">
        <p14:creationId xmlns:p14="http://schemas.microsoft.com/office/powerpoint/2010/main" val="160189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6748B-DA9A-2D4C-ACBC-38F2AA25AF72}"/>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23E529-50E3-7D4D-BACD-7C944E974665}"/>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15472F-6A22-9E40-BA4B-C6AE42395DF0}"/>
              </a:ext>
            </a:extLst>
          </p:cNvPr>
          <p:cNvSpPr>
            <a:spLocks noGrp="1"/>
          </p:cNvSpPr>
          <p:nvPr>
            <p:ph type="dt" sz="half" idx="10"/>
          </p:nvPr>
        </p:nvSpPr>
        <p:spPr/>
        <p:txBody>
          <a:bodyPr/>
          <a:lstStyle/>
          <a:p>
            <a:fld id="{CABA17E8-746F-394A-B8F5-CFAA54E5EA1E}" type="datetimeFigureOut">
              <a:rPr lang="en-US" smtClean="0"/>
              <a:t>5/20/2019</a:t>
            </a:fld>
            <a:endParaRPr lang="en-US" dirty="0"/>
          </a:p>
        </p:txBody>
      </p:sp>
      <p:sp>
        <p:nvSpPr>
          <p:cNvPr id="5" name="Footer Placeholder 4">
            <a:extLst>
              <a:ext uri="{FF2B5EF4-FFF2-40B4-BE49-F238E27FC236}">
                <a16:creationId xmlns:a16="http://schemas.microsoft.com/office/drawing/2014/main" id="{7B2435E6-69AE-E345-8EFB-1B09C57155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01ECF86-EA34-B042-BD9B-33FA7C3B3EBD}"/>
              </a:ext>
            </a:extLst>
          </p:cNvPr>
          <p:cNvSpPr>
            <a:spLocks noGrp="1"/>
          </p:cNvSpPr>
          <p:nvPr>
            <p:ph type="sldNum" sz="quarter" idx="12"/>
          </p:nvPr>
        </p:nvSpPr>
        <p:spPr/>
        <p:txBody>
          <a:bodyPr/>
          <a:lstStyle/>
          <a:p>
            <a:fld id="{2A37D42D-5359-2248-A45A-1718B19069AC}" type="slidenum">
              <a:rPr lang="en-US" smtClean="0"/>
              <a:t>‹#›</a:t>
            </a:fld>
            <a:endParaRPr lang="en-US" dirty="0"/>
          </a:p>
        </p:txBody>
      </p:sp>
    </p:spTree>
    <p:extLst>
      <p:ext uri="{BB962C8B-B14F-4D97-AF65-F5344CB8AC3E}">
        <p14:creationId xmlns:p14="http://schemas.microsoft.com/office/powerpoint/2010/main" val="408554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352F3-5B0C-AC4B-8A2C-2BE5D15E3E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938685-112E-7F42-8BCF-9E3D6F42E5B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96B69B-E75E-0346-A333-44537A6BE195}"/>
              </a:ext>
            </a:extLst>
          </p:cNvPr>
          <p:cNvSpPr>
            <a:spLocks noGrp="1"/>
          </p:cNvSpPr>
          <p:nvPr>
            <p:ph type="dt" sz="half" idx="10"/>
          </p:nvPr>
        </p:nvSpPr>
        <p:spPr/>
        <p:txBody>
          <a:bodyPr/>
          <a:lstStyle/>
          <a:p>
            <a:fld id="{CABA17E8-746F-394A-B8F5-CFAA54E5EA1E}" type="datetimeFigureOut">
              <a:rPr lang="en-US" smtClean="0"/>
              <a:t>5/20/2019</a:t>
            </a:fld>
            <a:endParaRPr lang="en-US" dirty="0"/>
          </a:p>
        </p:txBody>
      </p:sp>
      <p:sp>
        <p:nvSpPr>
          <p:cNvPr id="5" name="Footer Placeholder 4">
            <a:extLst>
              <a:ext uri="{FF2B5EF4-FFF2-40B4-BE49-F238E27FC236}">
                <a16:creationId xmlns:a16="http://schemas.microsoft.com/office/drawing/2014/main" id="{E8111AFE-C532-E94B-A15D-EED4B2C1B2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7365B6-41F6-504E-830E-AD35A818A52E}"/>
              </a:ext>
            </a:extLst>
          </p:cNvPr>
          <p:cNvSpPr>
            <a:spLocks noGrp="1"/>
          </p:cNvSpPr>
          <p:nvPr>
            <p:ph type="sldNum" sz="quarter" idx="12"/>
          </p:nvPr>
        </p:nvSpPr>
        <p:spPr/>
        <p:txBody>
          <a:bodyPr/>
          <a:lstStyle/>
          <a:p>
            <a:fld id="{2A37D42D-5359-2248-A45A-1718B19069AC}" type="slidenum">
              <a:rPr lang="en-US" smtClean="0"/>
              <a:t>‹#›</a:t>
            </a:fld>
            <a:endParaRPr lang="en-US" dirty="0"/>
          </a:p>
        </p:txBody>
      </p:sp>
    </p:spTree>
    <p:extLst>
      <p:ext uri="{BB962C8B-B14F-4D97-AF65-F5344CB8AC3E}">
        <p14:creationId xmlns:p14="http://schemas.microsoft.com/office/powerpoint/2010/main" val="230693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8F7AB-A96B-4B45-ADF2-4272BCA89DB3}"/>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C8B507-1612-8945-903A-3D2540B83B40}"/>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993353-6F39-A948-AE15-E3F30F3EF918}"/>
              </a:ext>
            </a:extLst>
          </p:cNvPr>
          <p:cNvSpPr>
            <a:spLocks noGrp="1"/>
          </p:cNvSpPr>
          <p:nvPr>
            <p:ph type="dt" sz="half" idx="10"/>
          </p:nvPr>
        </p:nvSpPr>
        <p:spPr/>
        <p:txBody>
          <a:bodyPr/>
          <a:lstStyle/>
          <a:p>
            <a:fld id="{CABA17E8-746F-394A-B8F5-CFAA54E5EA1E}" type="datetimeFigureOut">
              <a:rPr lang="en-US" smtClean="0"/>
              <a:t>5/20/2019</a:t>
            </a:fld>
            <a:endParaRPr lang="en-US" dirty="0"/>
          </a:p>
        </p:txBody>
      </p:sp>
      <p:sp>
        <p:nvSpPr>
          <p:cNvPr id="5" name="Footer Placeholder 4">
            <a:extLst>
              <a:ext uri="{FF2B5EF4-FFF2-40B4-BE49-F238E27FC236}">
                <a16:creationId xmlns:a16="http://schemas.microsoft.com/office/drawing/2014/main" id="{CDE87863-938F-BE48-8DB9-466361B4D8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9212DB-482A-1C4F-8C00-5AB5BD01F7CC}"/>
              </a:ext>
            </a:extLst>
          </p:cNvPr>
          <p:cNvSpPr>
            <a:spLocks noGrp="1"/>
          </p:cNvSpPr>
          <p:nvPr>
            <p:ph type="sldNum" sz="quarter" idx="12"/>
          </p:nvPr>
        </p:nvSpPr>
        <p:spPr/>
        <p:txBody>
          <a:bodyPr/>
          <a:lstStyle/>
          <a:p>
            <a:fld id="{2A37D42D-5359-2248-A45A-1718B19069AC}" type="slidenum">
              <a:rPr lang="en-US" smtClean="0"/>
              <a:t>‹#›</a:t>
            </a:fld>
            <a:endParaRPr lang="en-US" dirty="0"/>
          </a:p>
        </p:txBody>
      </p:sp>
    </p:spTree>
    <p:extLst>
      <p:ext uri="{BB962C8B-B14F-4D97-AF65-F5344CB8AC3E}">
        <p14:creationId xmlns:p14="http://schemas.microsoft.com/office/powerpoint/2010/main" val="349232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3B57A-1F99-3044-A25D-C7D6388C6C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3DD89F-DC8E-8547-92DB-0DFDB2CCFDB1}"/>
              </a:ext>
            </a:extLst>
          </p:cNvPr>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ED11BA-B650-074C-9A43-36257D226C9D}"/>
              </a:ext>
            </a:extLst>
          </p:cNvPr>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A87812-AB31-C141-8A9C-E5CFC3945A8D}"/>
              </a:ext>
            </a:extLst>
          </p:cNvPr>
          <p:cNvSpPr>
            <a:spLocks noGrp="1"/>
          </p:cNvSpPr>
          <p:nvPr>
            <p:ph type="dt" sz="half" idx="10"/>
          </p:nvPr>
        </p:nvSpPr>
        <p:spPr/>
        <p:txBody>
          <a:bodyPr/>
          <a:lstStyle/>
          <a:p>
            <a:fld id="{CABA17E8-746F-394A-B8F5-CFAA54E5EA1E}" type="datetimeFigureOut">
              <a:rPr lang="en-US" smtClean="0"/>
              <a:t>5/20/2019</a:t>
            </a:fld>
            <a:endParaRPr lang="en-US" dirty="0"/>
          </a:p>
        </p:txBody>
      </p:sp>
      <p:sp>
        <p:nvSpPr>
          <p:cNvPr id="6" name="Footer Placeholder 5">
            <a:extLst>
              <a:ext uri="{FF2B5EF4-FFF2-40B4-BE49-F238E27FC236}">
                <a16:creationId xmlns:a16="http://schemas.microsoft.com/office/drawing/2014/main" id="{C2829008-E173-A242-A1A8-4B763956817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42055EA-C438-D244-B1C0-AD6AE7FB8656}"/>
              </a:ext>
            </a:extLst>
          </p:cNvPr>
          <p:cNvSpPr>
            <a:spLocks noGrp="1"/>
          </p:cNvSpPr>
          <p:nvPr>
            <p:ph type="sldNum" sz="quarter" idx="12"/>
          </p:nvPr>
        </p:nvSpPr>
        <p:spPr/>
        <p:txBody>
          <a:bodyPr/>
          <a:lstStyle/>
          <a:p>
            <a:fld id="{2A37D42D-5359-2248-A45A-1718B19069AC}" type="slidenum">
              <a:rPr lang="en-US" smtClean="0"/>
              <a:t>‹#›</a:t>
            </a:fld>
            <a:endParaRPr lang="en-US" dirty="0"/>
          </a:p>
        </p:txBody>
      </p:sp>
    </p:spTree>
    <p:extLst>
      <p:ext uri="{BB962C8B-B14F-4D97-AF65-F5344CB8AC3E}">
        <p14:creationId xmlns:p14="http://schemas.microsoft.com/office/powerpoint/2010/main" val="235500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23A04-C515-C74E-B82B-5BB14CDAEA2D}"/>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4D5A4F-6951-1342-9F7C-7F02FE7CDEBA}"/>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402748-DF66-EA44-ABC5-3218C1D60DF1}"/>
              </a:ext>
            </a:extLst>
          </p:cNvPr>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7A176A-1112-8E45-915F-5E3D2BDD9235}"/>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0D1FEA2-445F-8341-B221-E7DBF863E790}"/>
              </a:ext>
            </a:extLst>
          </p:cNvPr>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EAD34-41B3-6A4A-BC18-F197FC1BC405}"/>
              </a:ext>
            </a:extLst>
          </p:cNvPr>
          <p:cNvSpPr>
            <a:spLocks noGrp="1"/>
          </p:cNvSpPr>
          <p:nvPr>
            <p:ph type="dt" sz="half" idx="10"/>
          </p:nvPr>
        </p:nvSpPr>
        <p:spPr/>
        <p:txBody>
          <a:bodyPr/>
          <a:lstStyle/>
          <a:p>
            <a:fld id="{CABA17E8-746F-394A-B8F5-CFAA54E5EA1E}" type="datetimeFigureOut">
              <a:rPr lang="en-US" smtClean="0"/>
              <a:t>5/20/2019</a:t>
            </a:fld>
            <a:endParaRPr lang="en-US" dirty="0"/>
          </a:p>
        </p:txBody>
      </p:sp>
      <p:sp>
        <p:nvSpPr>
          <p:cNvPr id="8" name="Footer Placeholder 7">
            <a:extLst>
              <a:ext uri="{FF2B5EF4-FFF2-40B4-BE49-F238E27FC236}">
                <a16:creationId xmlns:a16="http://schemas.microsoft.com/office/drawing/2014/main" id="{AE9C8FD4-ED77-214A-9AA0-BDF2ACF1DA8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B237A22-8886-A14C-BD28-905371917EE0}"/>
              </a:ext>
            </a:extLst>
          </p:cNvPr>
          <p:cNvSpPr>
            <a:spLocks noGrp="1"/>
          </p:cNvSpPr>
          <p:nvPr>
            <p:ph type="sldNum" sz="quarter" idx="12"/>
          </p:nvPr>
        </p:nvSpPr>
        <p:spPr/>
        <p:txBody>
          <a:bodyPr/>
          <a:lstStyle/>
          <a:p>
            <a:fld id="{2A37D42D-5359-2248-A45A-1718B19069AC}" type="slidenum">
              <a:rPr lang="en-US" smtClean="0"/>
              <a:t>‹#›</a:t>
            </a:fld>
            <a:endParaRPr lang="en-US" dirty="0"/>
          </a:p>
        </p:txBody>
      </p:sp>
    </p:spTree>
    <p:extLst>
      <p:ext uri="{BB962C8B-B14F-4D97-AF65-F5344CB8AC3E}">
        <p14:creationId xmlns:p14="http://schemas.microsoft.com/office/powerpoint/2010/main" val="181929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E8F0D-0A55-A043-9C4B-807D0CE4A3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9CDC1D-FB90-2A40-A20C-89A08CA17C65}"/>
              </a:ext>
            </a:extLst>
          </p:cNvPr>
          <p:cNvSpPr>
            <a:spLocks noGrp="1"/>
          </p:cNvSpPr>
          <p:nvPr>
            <p:ph type="dt" sz="half" idx="10"/>
          </p:nvPr>
        </p:nvSpPr>
        <p:spPr/>
        <p:txBody>
          <a:bodyPr/>
          <a:lstStyle/>
          <a:p>
            <a:fld id="{CABA17E8-746F-394A-B8F5-CFAA54E5EA1E}" type="datetimeFigureOut">
              <a:rPr lang="en-US" smtClean="0"/>
              <a:t>5/20/2019</a:t>
            </a:fld>
            <a:endParaRPr lang="en-US" dirty="0"/>
          </a:p>
        </p:txBody>
      </p:sp>
      <p:sp>
        <p:nvSpPr>
          <p:cNvPr id="4" name="Footer Placeholder 3">
            <a:extLst>
              <a:ext uri="{FF2B5EF4-FFF2-40B4-BE49-F238E27FC236}">
                <a16:creationId xmlns:a16="http://schemas.microsoft.com/office/drawing/2014/main" id="{6D88D138-89A5-0943-9AEF-B8AC500F4F9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4B247F1-8813-4542-A935-A1697A9E4046}"/>
              </a:ext>
            </a:extLst>
          </p:cNvPr>
          <p:cNvSpPr>
            <a:spLocks noGrp="1"/>
          </p:cNvSpPr>
          <p:nvPr>
            <p:ph type="sldNum" sz="quarter" idx="12"/>
          </p:nvPr>
        </p:nvSpPr>
        <p:spPr/>
        <p:txBody>
          <a:bodyPr/>
          <a:lstStyle/>
          <a:p>
            <a:fld id="{2A37D42D-5359-2248-A45A-1718B19069AC}" type="slidenum">
              <a:rPr lang="en-US" smtClean="0"/>
              <a:t>‹#›</a:t>
            </a:fld>
            <a:endParaRPr lang="en-US" dirty="0"/>
          </a:p>
        </p:txBody>
      </p:sp>
    </p:spTree>
    <p:extLst>
      <p:ext uri="{BB962C8B-B14F-4D97-AF65-F5344CB8AC3E}">
        <p14:creationId xmlns:p14="http://schemas.microsoft.com/office/powerpoint/2010/main" val="1845328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26E12B-4451-6B41-8400-BEDD373654AE}"/>
              </a:ext>
            </a:extLst>
          </p:cNvPr>
          <p:cNvSpPr>
            <a:spLocks noGrp="1"/>
          </p:cNvSpPr>
          <p:nvPr>
            <p:ph type="dt" sz="half" idx="10"/>
          </p:nvPr>
        </p:nvSpPr>
        <p:spPr/>
        <p:txBody>
          <a:bodyPr/>
          <a:lstStyle/>
          <a:p>
            <a:fld id="{CABA17E8-746F-394A-B8F5-CFAA54E5EA1E}" type="datetimeFigureOut">
              <a:rPr lang="en-US" smtClean="0"/>
              <a:t>5/20/2019</a:t>
            </a:fld>
            <a:endParaRPr lang="en-US" dirty="0"/>
          </a:p>
        </p:txBody>
      </p:sp>
      <p:sp>
        <p:nvSpPr>
          <p:cNvPr id="3" name="Footer Placeholder 2">
            <a:extLst>
              <a:ext uri="{FF2B5EF4-FFF2-40B4-BE49-F238E27FC236}">
                <a16:creationId xmlns:a16="http://schemas.microsoft.com/office/drawing/2014/main" id="{58A4EF02-77AC-8B42-8D5C-322D8A8C8E2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333BA9A-8C55-914E-B3AA-C0BF702195E2}"/>
              </a:ext>
            </a:extLst>
          </p:cNvPr>
          <p:cNvSpPr>
            <a:spLocks noGrp="1"/>
          </p:cNvSpPr>
          <p:nvPr>
            <p:ph type="sldNum" sz="quarter" idx="12"/>
          </p:nvPr>
        </p:nvSpPr>
        <p:spPr/>
        <p:txBody>
          <a:bodyPr/>
          <a:lstStyle/>
          <a:p>
            <a:fld id="{2A37D42D-5359-2248-A45A-1718B19069AC}" type="slidenum">
              <a:rPr lang="en-US" smtClean="0"/>
              <a:t>‹#›</a:t>
            </a:fld>
            <a:endParaRPr lang="en-US" dirty="0"/>
          </a:p>
        </p:txBody>
      </p:sp>
    </p:spTree>
    <p:extLst>
      <p:ext uri="{BB962C8B-B14F-4D97-AF65-F5344CB8AC3E}">
        <p14:creationId xmlns:p14="http://schemas.microsoft.com/office/powerpoint/2010/main" val="333135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06823-5699-E24A-9DA6-591677DB2697}"/>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698960-9677-894E-B003-21AECAA52F00}"/>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4EAAC5-FD11-E04B-A45C-B8BC668928E4}"/>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CA04DF-4056-4940-B663-BEE96D2ECA9D}"/>
              </a:ext>
            </a:extLst>
          </p:cNvPr>
          <p:cNvSpPr>
            <a:spLocks noGrp="1"/>
          </p:cNvSpPr>
          <p:nvPr>
            <p:ph type="dt" sz="half" idx="10"/>
          </p:nvPr>
        </p:nvSpPr>
        <p:spPr/>
        <p:txBody>
          <a:bodyPr/>
          <a:lstStyle/>
          <a:p>
            <a:fld id="{CABA17E8-746F-394A-B8F5-CFAA54E5EA1E}" type="datetimeFigureOut">
              <a:rPr lang="en-US" smtClean="0"/>
              <a:t>5/20/2019</a:t>
            </a:fld>
            <a:endParaRPr lang="en-US" dirty="0"/>
          </a:p>
        </p:txBody>
      </p:sp>
      <p:sp>
        <p:nvSpPr>
          <p:cNvPr id="6" name="Footer Placeholder 5">
            <a:extLst>
              <a:ext uri="{FF2B5EF4-FFF2-40B4-BE49-F238E27FC236}">
                <a16:creationId xmlns:a16="http://schemas.microsoft.com/office/drawing/2014/main" id="{63685D19-2047-4C41-94EB-2A8B98267E5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186911E-BBF2-D442-86EC-9860F65EF10A}"/>
              </a:ext>
            </a:extLst>
          </p:cNvPr>
          <p:cNvSpPr>
            <a:spLocks noGrp="1"/>
          </p:cNvSpPr>
          <p:nvPr>
            <p:ph type="sldNum" sz="quarter" idx="12"/>
          </p:nvPr>
        </p:nvSpPr>
        <p:spPr/>
        <p:txBody>
          <a:bodyPr/>
          <a:lstStyle/>
          <a:p>
            <a:fld id="{2A37D42D-5359-2248-A45A-1718B19069AC}" type="slidenum">
              <a:rPr lang="en-US" smtClean="0"/>
              <a:t>‹#›</a:t>
            </a:fld>
            <a:endParaRPr lang="en-US" dirty="0"/>
          </a:p>
        </p:txBody>
      </p:sp>
    </p:spTree>
    <p:extLst>
      <p:ext uri="{BB962C8B-B14F-4D97-AF65-F5344CB8AC3E}">
        <p14:creationId xmlns:p14="http://schemas.microsoft.com/office/powerpoint/2010/main" val="99089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12471-89F4-7C44-B52E-02605F47463F}"/>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1A8603-E3D3-9449-BA6E-C76C5022B9BC}"/>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2956C71-FB9C-E846-A436-3E6F52A484EC}"/>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0B45DF-43D5-E24E-B270-047BFF9AEDA8}"/>
              </a:ext>
            </a:extLst>
          </p:cNvPr>
          <p:cNvSpPr>
            <a:spLocks noGrp="1"/>
          </p:cNvSpPr>
          <p:nvPr>
            <p:ph type="dt" sz="half" idx="10"/>
          </p:nvPr>
        </p:nvSpPr>
        <p:spPr/>
        <p:txBody>
          <a:bodyPr/>
          <a:lstStyle/>
          <a:p>
            <a:fld id="{CABA17E8-746F-394A-B8F5-CFAA54E5EA1E}" type="datetimeFigureOut">
              <a:rPr lang="en-US" smtClean="0"/>
              <a:t>5/20/2019</a:t>
            </a:fld>
            <a:endParaRPr lang="en-US" dirty="0"/>
          </a:p>
        </p:txBody>
      </p:sp>
      <p:sp>
        <p:nvSpPr>
          <p:cNvPr id="6" name="Footer Placeholder 5">
            <a:extLst>
              <a:ext uri="{FF2B5EF4-FFF2-40B4-BE49-F238E27FC236}">
                <a16:creationId xmlns:a16="http://schemas.microsoft.com/office/drawing/2014/main" id="{2AB54892-A13B-034E-9522-6FDC50BC4F5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ED82898-7E09-254A-BD5B-C371B401121C}"/>
              </a:ext>
            </a:extLst>
          </p:cNvPr>
          <p:cNvSpPr>
            <a:spLocks noGrp="1"/>
          </p:cNvSpPr>
          <p:nvPr>
            <p:ph type="sldNum" sz="quarter" idx="12"/>
          </p:nvPr>
        </p:nvSpPr>
        <p:spPr/>
        <p:txBody>
          <a:bodyPr/>
          <a:lstStyle/>
          <a:p>
            <a:fld id="{2A37D42D-5359-2248-A45A-1718B19069AC}" type="slidenum">
              <a:rPr lang="en-US" smtClean="0"/>
              <a:t>‹#›</a:t>
            </a:fld>
            <a:endParaRPr lang="en-US" dirty="0"/>
          </a:p>
        </p:txBody>
      </p:sp>
    </p:spTree>
    <p:extLst>
      <p:ext uri="{BB962C8B-B14F-4D97-AF65-F5344CB8AC3E}">
        <p14:creationId xmlns:p14="http://schemas.microsoft.com/office/powerpoint/2010/main" val="384301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F37C29-7B53-3144-B8E3-AC7BDA51BF89}"/>
              </a:ext>
            </a:extLst>
          </p:cNvPr>
          <p:cNvSpPr>
            <a:spLocks noGrp="1"/>
          </p:cNvSpPr>
          <p:nvPr>
            <p:ph type="dt" sz="half" idx="10"/>
          </p:nvPr>
        </p:nvSpPr>
        <p:spPr/>
        <p:txBody>
          <a:bodyPr/>
          <a:lstStyle/>
          <a:p>
            <a:fld id="{EFC0DA70-0266-174A-B449-DA61AA63C4F8}" type="datetimeFigureOut">
              <a:rPr lang="en-US" smtClean="0"/>
              <a:t>5/20/2019</a:t>
            </a:fld>
            <a:endParaRPr lang="en-US" dirty="0"/>
          </a:p>
        </p:txBody>
      </p:sp>
      <p:sp>
        <p:nvSpPr>
          <p:cNvPr id="3" name="Footer Placeholder 2">
            <a:extLst>
              <a:ext uri="{FF2B5EF4-FFF2-40B4-BE49-F238E27FC236}">
                <a16:creationId xmlns:a16="http://schemas.microsoft.com/office/drawing/2014/main" id="{3AAE1E78-2C57-7F48-BF7E-8DD529DD2D1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A2D0E06-CA7D-F940-A308-4676C6E9BCB3}"/>
              </a:ext>
            </a:extLst>
          </p:cNvPr>
          <p:cNvSpPr>
            <a:spLocks noGrp="1"/>
          </p:cNvSpPr>
          <p:nvPr>
            <p:ph type="sldNum" sz="quarter" idx="12"/>
          </p:nvPr>
        </p:nvSpPr>
        <p:spPr/>
        <p:txBody>
          <a:bodyPr/>
          <a:lstStyle/>
          <a:p>
            <a:fld id="{E11E9492-F3AD-9040-932B-B063086C9EAD}" type="slidenum">
              <a:rPr lang="en-US" smtClean="0"/>
              <a:t>‹#›</a:t>
            </a:fld>
            <a:endParaRPr lang="en-US" dirty="0"/>
          </a:p>
        </p:txBody>
      </p:sp>
    </p:spTree>
    <p:extLst>
      <p:ext uri="{BB962C8B-B14F-4D97-AF65-F5344CB8AC3E}">
        <p14:creationId xmlns:p14="http://schemas.microsoft.com/office/powerpoint/2010/main" val="3790627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357C5-B35B-E246-8A68-C46D142ECB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1AC2E9-0345-8748-B01A-1FB0910FD65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20EFF6-95BC-8E42-A25B-5BE723CAA7E6}"/>
              </a:ext>
            </a:extLst>
          </p:cNvPr>
          <p:cNvSpPr>
            <a:spLocks noGrp="1"/>
          </p:cNvSpPr>
          <p:nvPr>
            <p:ph type="dt" sz="half" idx="10"/>
          </p:nvPr>
        </p:nvSpPr>
        <p:spPr/>
        <p:txBody>
          <a:bodyPr/>
          <a:lstStyle/>
          <a:p>
            <a:fld id="{CABA17E8-746F-394A-B8F5-CFAA54E5EA1E}" type="datetimeFigureOut">
              <a:rPr lang="en-US" smtClean="0"/>
              <a:t>5/20/2019</a:t>
            </a:fld>
            <a:endParaRPr lang="en-US" dirty="0"/>
          </a:p>
        </p:txBody>
      </p:sp>
      <p:sp>
        <p:nvSpPr>
          <p:cNvPr id="5" name="Footer Placeholder 4">
            <a:extLst>
              <a:ext uri="{FF2B5EF4-FFF2-40B4-BE49-F238E27FC236}">
                <a16:creationId xmlns:a16="http://schemas.microsoft.com/office/drawing/2014/main" id="{4AFEE9D9-74DA-BD4F-B874-988109B3EF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C43741-071B-914B-979E-945AAC130460}"/>
              </a:ext>
            </a:extLst>
          </p:cNvPr>
          <p:cNvSpPr>
            <a:spLocks noGrp="1"/>
          </p:cNvSpPr>
          <p:nvPr>
            <p:ph type="sldNum" sz="quarter" idx="12"/>
          </p:nvPr>
        </p:nvSpPr>
        <p:spPr/>
        <p:txBody>
          <a:bodyPr/>
          <a:lstStyle/>
          <a:p>
            <a:fld id="{2A37D42D-5359-2248-A45A-1718B19069AC}" type="slidenum">
              <a:rPr lang="en-US" smtClean="0"/>
              <a:t>‹#›</a:t>
            </a:fld>
            <a:endParaRPr lang="en-US" dirty="0"/>
          </a:p>
        </p:txBody>
      </p:sp>
    </p:spTree>
    <p:extLst>
      <p:ext uri="{BB962C8B-B14F-4D97-AF65-F5344CB8AC3E}">
        <p14:creationId xmlns:p14="http://schemas.microsoft.com/office/powerpoint/2010/main" val="87362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143487-03F2-964F-9DDE-758A48606C18}"/>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86FA79-452F-8448-8192-BC2B29FB8C29}"/>
              </a:ext>
            </a:extLst>
          </p:cNvPr>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17E111-B944-E44F-B98B-3FC3B4E9448F}"/>
              </a:ext>
            </a:extLst>
          </p:cNvPr>
          <p:cNvSpPr>
            <a:spLocks noGrp="1"/>
          </p:cNvSpPr>
          <p:nvPr>
            <p:ph type="dt" sz="half" idx="10"/>
          </p:nvPr>
        </p:nvSpPr>
        <p:spPr/>
        <p:txBody>
          <a:bodyPr/>
          <a:lstStyle/>
          <a:p>
            <a:fld id="{CABA17E8-746F-394A-B8F5-CFAA54E5EA1E}" type="datetimeFigureOut">
              <a:rPr lang="en-US" smtClean="0"/>
              <a:t>5/20/2019</a:t>
            </a:fld>
            <a:endParaRPr lang="en-US" dirty="0"/>
          </a:p>
        </p:txBody>
      </p:sp>
      <p:sp>
        <p:nvSpPr>
          <p:cNvPr id="5" name="Footer Placeholder 4">
            <a:extLst>
              <a:ext uri="{FF2B5EF4-FFF2-40B4-BE49-F238E27FC236}">
                <a16:creationId xmlns:a16="http://schemas.microsoft.com/office/drawing/2014/main" id="{DD9CDA21-7DE2-CD45-AB7B-F9E4980E57F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5D7DF6C-B912-8D4A-A67D-77FA0237FF9F}"/>
              </a:ext>
            </a:extLst>
          </p:cNvPr>
          <p:cNvSpPr>
            <a:spLocks noGrp="1"/>
          </p:cNvSpPr>
          <p:nvPr>
            <p:ph type="sldNum" sz="quarter" idx="12"/>
          </p:nvPr>
        </p:nvSpPr>
        <p:spPr/>
        <p:txBody>
          <a:bodyPr/>
          <a:lstStyle/>
          <a:p>
            <a:fld id="{2A37D42D-5359-2248-A45A-1718B19069AC}" type="slidenum">
              <a:rPr lang="en-US" smtClean="0"/>
              <a:t>‹#›</a:t>
            </a:fld>
            <a:endParaRPr lang="en-US" dirty="0"/>
          </a:p>
        </p:txBody>
      </p:sp>
    </p:spTree>
    <p:extLst>
      <p:ext uri="{BB962C8B-B14F-4D97-AF65-F5344CB8AC3E}">
        <p14:creationId xmlns:p14="http://schemas.microsoft.com/office/powerpoint/2010/main" val="289757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7AAF5-1540-E34B-B9A4-203055E9F29E}"/>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9D7142-2E69-9A44-B0A2-E2363CBC6E73}"/>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346A52-5980-934A-AFF8-B89C86441D1B}"/>
              </a:ext>
            </a:extLst>
          </p:cNvPr>
          <p:cNvSpPr>
            <a:spLocks noGrp="1"/>
          </p:cNvSpPr>
          <p:nvPr>
            <p:ph type="dt" sz="half" idx="10"/>
          </p:nvPr>
        </p:nvSpPr>
        <p:spPr/>
        <p:txBody>
          <a:bodyPr/>
          <a:lstStyle/>
          <a:p>
            <a:fld id="{C0E8CA8E-8CF3-1E4E-B556-F11BDD38CF79}" type="datetimeFigureOut">
              <a:rPr lang="en-US" smtClean="0"/>
              <a:t>5/20/2019</a:t>
            </a:fld>
            <a:endParaRPr lang="en-US" dirty="0"/>
          </a:p>
        </p:txBody>
      </p:sp>
      <p:sp>
        <p:nvSpPr>
          <p:cNvPr id="5" name="Footer Placeholder 4">
            <a:extLst>
              <a:ext uri="{FF2B5EF4-FFF2-40B4-BE49-F238E27FC236}">
                <a16:creationId xmlns:a16="http://schemas.microsoft.com/office/drawing/2014/main" id="{99654A11-7CA9-B247-ABDE-9DBB9F3E16C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1015110-9977-8E42-B2F2-D3098D1CB36E}"/>
              </a:ext>
            </a:extLst>
          </p:cNvPr>
          <p:cNvSpPr>
            <a:spLocks noGrp="1"/>
          </p:cNvSpPr>
          <p:nvPr>
            <p:ph type="sldNum" sz="quarter" idx="12"/>
          </p:nvPr>
        </p:nvSpPr>
        <p:spPr/>
        <p:txBody>
          <a:bodyPr/>
          <a:lstStyle/>
          <a:p>
            <a:fld id="{36836C1D-FD38-7041-BDDB-37FF1769BE56}" type="slidenum">
              <a:rPr lang="en-US" smtClean="0"/>
              <a:t>‹#›</a:t>
            </a:fld>
            <a:endParaRPr lang="en-US" dirty="0"/>
          </a:p>
        </p:txBody>
      </p:sp>
    </p:spTree>
    <p:extLst>
      <p:ext uri="{BB962C8B-B14F-4D97-AF65-F5344CB8AC3E}">
        <p14:creationId xmlns:p14="http://schemas.microsoft.com/office/powerpoint/2010/main" val="297330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2A317-88E9-BE47-9C7F-1B7A24449111}"/>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B07C77-3ED3-FF48-AEF2-B79C916DC05F}"/>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880F821-CF8D-DD4D-AA62-7AAB99D93205}"/>
              </a:ext>
            </a:extLst>
          </p:cNvPr>
          <p:cNvSpPr>
            <a:spLocks noGrp="1"/>
          </p:cNvSpPr>
          <p:nvPr>
            <p:ph type="dt" sz="half" idx="10"/>
          </p:nvPr>
        </p:nvSpPr>
        <p:spPr/>
        <p:txBody>
          <a:bodyPr/>
          <a:lstStyle/>
          <a:p>
            <a:fld id="{C0E8CA8E-8CF3-1E4E-B556-F11BDD38CF79}" type="datetimeFigureOut">
              <a:rPr lang="en-US" smtClean="0"/>
              <a:t>5/20/2019</a:t>
            </a:fld>
            <a:endParaRPr lang="en-US" dirty="0"/>
          </a:p>
        </p:txBody>
      </p:sp>
      <p:sp>
        <p:nvSpPr>
          <p:cNvPr id="5" name="Footer Placeholder 4">
            <a:extLst>
              <a:ext uri="{FF2B5EF4-FFF2-40B4-BE49-F238E27FC236}">
                <a16:creationId xmlns:a16="http://schemas.microsoft.com/office/drawing/2014/main" id="{E7AC705A-056F-CA45-A1FE-DED87BDA24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B3EE8A-E12E-744D-ADEC-512F6C6B5BD2}"/>
              </a:ext>
            </a:extLst>
          </p:cNvPr>
          <p:cNvSpPr>
            <a:spLocks noGrp="1"/>
          </p:cNvSpPr>
          <p:nvPr>
            <p:ph type="sldNum" sz="quarter" idx="12"/>
          </p:nvPr>
        </p:nvSpPr>
        <p:spPr/>
        <p:txBody>
          <a:bodyPr/>
          <a:lstStyle/>
          <a:p>
            <a:fld id="{36836C1D-FD38-7041-BDDB-37FF1769BE56}" type="slidenum">
              <a:rPr lang="en-US" smtClean="0"/>
              <a:t>‹#›</a:t>
            </a:fld>
            <a:endParaRPr lang="en-US" dirty="0"/>
          </a:p>
        </p:txBody>
      </p:sp>
    </p:spTree>
    <p:extLst>
      <p:ext uri="{BB962C8B-B14F-4D97-AF65-F5344CB8AC3E}">
        <p14:creationId xmlns:p14="http://schemas.microsoft.com/office/powerpoint/2010/main" val="197430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F2FBF-072B-574F-AF47-BD59B53069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422D21-212E-F14A-B4B7-B43EAE64C9B9}"/>
              </a:ext>
            </a:extLst>
          </p:cNvPr>
          <p:cNvSpPr>
            <a:spLocks noGrp="1"/>
          </p:cNvSpPr>
          <p:nvPr>
            <p:ph type="dt" sz="half" idx="10"/>
          </p:nvPr>
        </p:nvSpPr>
        <p:spPr/>
        <p:txBody>
          <a:bodyPr/>
          <a:lstStyle/>
          <a:p>
            <a:fld id="{C0E8CA8E-8CF3-1E4E-B556-F11BDD38CF79}" type="datetimeFigureOut">
              <a:rPr lang="en-US" smtClean="0"/>
              <a:t>5/20/2019</a:t>
            </a:fld>
            <a:endParaRPr lang="en-US" dirty="0"/>
          </a:p>
        </p:txBody>
      </p:sp>
      <p:sp>
        <p:nvSpPr>
          <p:cNvPr id="4" name="Footer Placeholder 3">
            <a:extLst>
              <a:ext uri="{FF2B5EF4-FFF2-40B4-BE49-F238E27FC236}">
                <a16:creationId xmlns:a16="http://schemas.microsoft.com/office/drawing/2014/main" id="{ECBC2227-3BF1-1F4B-8F88-910E3589E63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2E9CCF5-DAD3-3545-B3BF-F0CC2A0A7BFF}"/>
              </a:ext>
            </a:extLst>
          </p:cNvPr>
          <p:cNvSpPr>
            <a:spLocks noGrp="1"/>
          </p:cNvSpPr>
          <p:nvPr>
            <p:ph type="sldNum" sz="quarter" idx="12"/>
          </p:nvPr>
        </p:nvSpPr>
        <p:spPr/>
        <p:txBody>
          <a:bodyPr/>
          <a:lstStyle/>
          <a:p>
            <a:fld id="{36836C1D-FD38-7041-BDDB-37FF1769BE56}" type="slidenum">
              <a:rPr lang="en-US" smtClean="0"/>
              <a:t>‹#›</a:t>
            </a:fld>
            <a:endParaRPr lang="en-US" dirty="0"/>
          </a:p>
        </p:txBody>
      </p:sp>
    </p:spTree>
    <p:extLst>
      <p:ext uri="{BB962C8B-B14F-4D97-AF65-F5344CB8AC3E}">
        <p14:creationId xmlns:p14="http://schemas.microsoft.com/office/powerpoint/2010/main" val="28558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7D612B-414F-BB47-AA93-8C5894579751}"/>
              </a:ext>
            </a:extLst>
          </p:cNvPr>
          <p:cNvSpPr>
            <a:spLocks noGrp="1"/>
          </p:cNvSpPr>
          <p:nvPr>
            <p:ph type="dt" sz="half" idx="10"/>
          </p:nvPr>
        </p:nvSpPr>
        <p:spPr/>
        <p:txBody>
          <a:bodyPr/>
          <a:lstStyle/>
          <a:p>
            <a:fld id="{C0E8CA8E-8CF3-1E4E-B556-F11BDD38CF79}" type="datetimeFigureOut">
              <a:rPr lang="en-US" smtClean="0"/>
              <a:t>5/20/2019</a:t>
            </a:fld>
            <a:endParaRPr lang="en-US" dirty="0"/>
          </a:p>
        </p:txBody>
      </p:sp>
      <p:sp>
        <p:nvSpPr>
          <p:cNvPr id="3" name="Footer Placeholder 2">
            <a:extLst>
              <a:ext uri="{FF2B5EF4-FFF2-40B4-BE49-F238E27FC236}">
                <a16:creationId xmlns:a16="http://schemas.microsoft.com/office/drawing/2014/main" id="{85DBB06A-8EDF-3641-8D51-AB3340E213A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68C701A-D95E-094E-BD52-803ADCA62BBF}"/>
              </a:ext>
            </a:extLst>
          </p:cNvPr>
          <p:cNvSpPr>
            <a:spLocks noGrp="1"/>
          </p:cNvSpPr>
          <p:nvPr>
            <p:ph type="sldNum" sz="quarter" idx="12"/>
          </p:nvPr>
        </p:nvSpPr>
        <p:spPr/>
        <p:txBody>
          <a:bodyPr/>
          <a:lstStyle/>
          <a:p>
            <a:fld id="{36836C1D-FD38-7041-BDDB-37FF1769BE56}" type="slidenum">
              <a:rPr lang="en-US" smtClean="0"/>
              <a:t>‹#›</a:t>
            </a:fld>
            <a:endParaRPr lang="en-US" dirty="0"/>
          </a:p>
        </p:txBody>
      </p:sp>
    </p:spTree>
    <p:extLst>
      <p:ext uri="{BB962C8B-B14F-4D97-AF65-F5344CB8AC3E}">
        <p14:creationId xmlns:p14="http://schemas.microsoft.com/office/powerpoint/2010/main" val="186899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CB99E-C43E-EC42-B639-E8BCEFD23F00}"/>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5BDAD6-837B-4740-9A88-A8786750DDE2}"/>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E2BF9A-ED0B-B14E-B32D-DD6BA6303585}"/>
              </a:ext>
            </a:extLst>
          </p:cNvPr>
          <p:cNvSpPr>
            <a:spLocks noGrp="1"/>
          </p:cNvSpPr>
          <p:nvPr>
            <p:ph type="dt" sz="half" idx="10"/>
          </p:nvPr>
        </p:nvSpPr>
        <p:spPr/>
        <p:txBody>
          <a:bodyPr/>
          <a:lstStyle/>
          <a:p>
            <a:fld id="{6EDE27E2-E4D0-B64F-868B-EC25F39FA86E}" type="datetimeFigureOut">
              <a:rPr lang="en-US" smtClean="0"/>
              <a:t>5/20/2019</a:t>
            </a:fld>
            <a:endParaRPr lang="en-US" dirty="0"/>
          </a:p>
        </p:txBody>
      </p:sp>
      <p:sp>
        <p:nvSpPr>
          <p:cNvPr id="5" name="Footer Placeholder 4">
            <a:extLst>
              <a:ext uri="{FF2B5EF4-FFF2-40B4-BE49-F238E27FC236}">
                <a16:creationId xmlns:a16="http://schemas.microsoft.com/office/drawing/2014/main" id="{94CD875D-9D5F-384C-8F78-075698A7EF2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EA027A-01FF-4A48-8B87-B175AE5A2733}"/>
              </a:ext>
            </a:extLst>
          </p:cNvPr>
          <p:cNvSpPr>
            <a:spLocks noGrp="1"/>
          </p:cNvSpPr>
          <p:nvPr>
            <p:ph type="sldNum" sz="quarter" idx="12"/>
          </p:nvPr>
        </p:nvSpPr>
        <p:spPr/>
        <p:txBody>
          <a:bodyPr/>
          <a:lstStyle/>
          <a:p>
            <a:fld id="{19141F03-28A5-484C-BFDA-A125AC73E5DE}" type="slidenum">
              <a:rPr lang="en-US" smtClean="0"/>
              <a:t>‹#›</a:t>
            </a:fld>
            <a:endParaRPr lang="en-US" dirty="0"/>
          </a:p>
        </p:txBody>
      </p:sp>
    </p:spTree>
    <p:extLst>
      <p:ext uri="{BB962C8B-B14F-4D97-AF65-F5344CB8AC3E}">
        <p14:creationId xmlns:p14="http://schemas.microsoft.com/office/powerpoint/2010/main" val="402573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jp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3.jp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4.jp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5.jp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031150-72FF-1F43-B306-08B0376994CF}"/>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CEA811-2129-E04C-B50A-137D4E66F338}"/>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44F7BF-15EF-4342-8ACA-F517A877A96E}"/>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EFC0DA70-0266-174A-B449-DA61AA63C4F8}" type="datetimeFigureOut">
              <a:rPr lang="en-US" smtClean="0"/>
              <a:t>5/20/2019</a:t>
            </a:fld>
            <a:endParaRPr lang="en-US" dirty="0"/>
          </a:p>
        </p:txBody>
      </p:sp>
      <p:sp>
        <p:nvSpPr>
          <p:cNvPr id="5" name="Footer Placeholder 4">
            <a:extLst>
              <a:ext uri="{FF2B5EF4-FFF2-40B4-BE49-F238E27FC236}">
                <a16:creationId xmlns:a16="http://schemas.microsoft.com/office/drawing/2014/main" id="{262D05B6-2929-584C-A8EB-8C9A32ABC3D4}"/>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50B5A73-0023-354E-AC85-4D4317842A2A}"/>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E11E9492-F3AD-9040-932B-B063086C9EAD}" type="slidenum">
              <a:rPr lang="en-US" smtClean="0"/>
              <a:t>‹#›</a:t>
            </a:fld>
            <a:endParaRPr lang="en-US" dirty="0"/>
          </a:p>
        </p:txBody>
      </p:sp>
      <p:pic>
        <p:nvPicPr>
          <p:cNvPr id="8" name="Picture 7">
            <a:extLst>
              <a:ext uri="{FF2B5EF4-FFF2-40B4-BE49-F238E27FC236}">
                <a16:creationId xmlns:a16="http://schemas.microsoft.com/office/drawing/2014/main" id="{9C1B263E-30F8-9D45-8279-695403C45E80}"/>
              </a:ext>
            </a:extLst>
          </p:cNvPr>
          <p:cNvPicPr>
            <a:picLocks noChangeAspect="1"/>
          </p:cNvPicPr>
          <p:nvPr userDrawn="1"/>
        </p:nvPicPr>
        <p:blipFill>
          <a:blip r:embed="rId6"/>
          <a:stretch>
            <a:fillRect/>
          </a:stretch>
        </p:blipFill>
        <p:spPr>
          <a:xfrm>
            <a:off x="4060" y="0"/>
            <a:ext cx="9135879" cy="5143500"/>
          </a:xfrm>
          <a:prstGeom prst="rect">
            <a:avLst/>
          </a:prstGeom>
        </p:spPr>
      </p:pic>
    </p:spTree>
    <p:extLst>
      <p:ext uri="{BB962C8B-B14F-4D97-AF65-F5344CB8AC3E}">
        <p14:creationId xmlns:p14="http://schemas.microsoft.com/office/powerpoint/2010/main" val="282924808"/>
      </p:ext>
    </p:extLst>
  </p:cSld>
  <p:clrMap bg1="lt1" tx1="dk1" bg2="lt2" tx2="dk2" accent1="accent1" accent2="accent2" accent3="accent3" accent4="accent4" accent5="accent5" accent6="accent6" hlink="hlink" folHlink="folHlink"/>
  <p:sldLayoutIdLst>
    <p:sldLayoutId id="2147483693" r:id="rId1"/>
    <p:sldLayoutId id="2147483695" r:id="rId2"/>
    <p:sldLayoutId id="2147483698" r:id="rId3"/>
    <p:sldLayoutId id="2147483699"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111830-CA22-ED44-AF48-94B17B385DBA}"/>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C46373-CF0F-DD44-9DF7-58EC96B13F6B}"/>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BBAC07-1F2A-1045-BFBC-B2F95A9A7A8C}"/>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0E8CA8E-8CF3-1E4E-B556-F11BDD38CF79}" type="datetimeFigureOut">
              <a:rPr lang="en-US" smtClean="0"/>
              <a:t>5/20/2019</a:t>
            </a:fld>
            <a:endParaRPr lang="en-US" dirty="0"/>
          </a:p>
        </p:txBody>
      </p:sp>
      <p:sp>
        <p:nvSpPr>
          <p:cNvPr id="5" name="Footer Placeholder 4">
            <a:extLst>
              <a:ext uri="{FF2B5EF4-FFF2-40B4-BE49-F238E27FC236}">
                <a16:creationId xmlns:a16="http://schemas.microsoft.com/office/drawing/2014/main" id="{F5E79560-D1ED-9545-92B6-3DF8A47CFFD3}"/>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0B83D9C-5B98-3247-856F-915B062A547A}"/>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36836C1D-FD38-7041-BDDB-37FF1769BE56}" type="slidenum">
              <a:rPr lang="en-US" smtClean="0"/>
              <a:t>‹#›</a:t>
            </a:fld>
            <a:endParaRPr lang="en-US" dirty="0"/>
          </a:p>
        </p:txBody>
      </p:sp>
      <p:pic>
        <p:nvPicPr>
          <p:cNvPr id="8" name="Picture 7">
            <a:extLst>
              <a:ext uri="{FF2B5EF4-FFF2-40B4-BE49-F238E27FC236}">
                <a16:creationId xmlns:a16="http://schemas.microsoft.com/office/drawing/2014/main" id="{A428C5F7-0331-7045-9F32-3BD7D4560542}"/>
              </a:ext>
            </a:extLst>
          </p:cNvPr>
          <p:cNvPicPr>
            <a:picLocks noChangeAspect="1"/>
          </p:cNvPicPr>
          <p:nvPr userDrawn="1"/>
        </p:nvPicPr>
        <p:blipFill>
          <a:blip r:embed="rId6"/>
          <a:stretch>
            <a:fillRect/>
          </a:stretch>
        </p:blipFill>
        <p:spPr>
          <a:xfrm>
            <a:off x="4060" y="0"/>
            <a:ext cx="9135879" cy="5143500"/>
          </a:xfrm>
          <a:prstGeom prst="rect">
            <a:avLst/>
          </a:prstGeom>
        </p:spPr>
      </p:pic>
    </p:spTree>
    <p:extLst>
      <p:ext uri="{BB962C8B-B14F-4D97-AF65-F5344CB8AC3E}">
        <p14:creationId xmlns:p14="http://schemas.microsoft.com/office/powerpoint/2010/main" val="3889265539"/>
      </p:ext>
    </p:extLst>
  </p:cSld>
  <p:clrMap bg1="lt1" tx1="dk1" bg2="lt2" tx2="dk2" accent1="accent1" accent2="accent2" accent3="accent3" accent4="accent4" accent5="accent5" accent6="accent6" hlink="hlink" folHlink="folHlink"/>
  <p:sldLayoutIdLst>
    <p:sldLayoutId id="2147483701" r:id="rId1"/>
    <p:sldLayoutId id="2147483703" r:id="rId2"/>
    <p:sldLayoutId id="2147483706" r:id="rId3"/>
    <p:sldLayoutId id="2147483707"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4EA8FB-396E-FE4D-BC01-0946E5B7C1FF}"/>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E491B2-B53D-1F41-83B5-C28661B1C4C6}"/>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8308D3-AB65-884C-8D18-0D4F54B6E22F}"/>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EDE27E2-E4D0-B64F-868B-EC25F39FA86E}" type="datetimeFigureOut">
              <a:rPr lang="en-US" smtClean="0"/>
              <a:t>5/20/2019</a:t>
            </a:fld>
            <a:endParaRPr lang="en-US" dirty="0"/>
          </a:p>
        </p:txBody>
      </p:sp>
      <p:sp>
        <p:nvSpPr>
          <p:cNvPr id="5" name="Footer Placeholder 4">
            <a:extLst>
              <a:ext uri="{FF2B5EF4-FFF2-40B4-BE49-F238E27FC236}">
                <a16:creationId xmlns:a16="http://schemas.microsoft.com/office/drawing/2014/main" id="{258FB1F8-58C0-B347-A3F5-F6AE72EA439E}"/>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6D40023-A60C-E64E-A785-DA967F41783C}"/>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19141F03-28A5-484C-BFDA-A125AC73E5DE}" type="slidenum">
              <a:rPr lang="en-US" smtClean="0"/>
              <a:t>‹#›</a:t>
            </a:fld>
            <a:endParaRPr lang="en-US" dirty="0"/>
          </a:p>
        </p:txBody>
      </p:sp>
      <p:pic>
        <p:nvPicPr>
          <p:cNvPr id="8" name="Picture 7">
            <a:extLst>
              <a:ext uri="{FF2B5EF4-FFF2-40B4-BE49-F238E27FC236}">
                <a16:creationId xmlns:a16="http://schemas.microsoft.com/office/drawing/2014/main" id="{54EACF9A-AEAB-6B43-9B28-2A5AF7803A90}"/>
              </a:ext>
            </a:extLst>
          </p:cNvPr>
          <p:cNvPicPr>
            <a:picLocks noChangeAspect="1"/>
          </p:cNvPicPr>
          <p:nvPr userDrawn="1"/>
        </p:nvPicPr>
        <p:blipFill>
          <a:blip r:embed="rId13"/>
          <a:stretch>
            <a:fillRect/>
          </a:stretch>
        </p:blipFill>
        <p:spPr>
          <a:xfrm>
            <a:off x="4060" y="0"/>
            <a:ext cx="9135879" cy="5143500"/>
          </a:xfrm>
          <a:prstGeom prst="rect">
            <a:avLst/>
          </a:prstGeom>
        </p:spPr>
      </p:pic>
    </p:spTree>
    <p:extLst>
      <p:ext uri="{BB962C8B-B14F-4D97-AF65-F5344CB8AC3E}">
        <p14:creationId xmlns:p14="http://schemas.microsoft.com/office/powerpoint/2010/main" val="165918724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FE0F72-6FEB-DF4B-84B1-AE1AE91288C5}"/>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53FB8B-985E-E84B-9CF7-38362C47CFD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352479-7893-4244-A17B-31E96489F917}"/>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A8F2D8CE-A2FA-AB49-B0FC-3E10446C0CAC}" type="datetimeFigureOut">
              <a:rPr lang="en-US" smtClean="0"/>
              <a:t>5/20/2019</a:t>
            </a:fld>
            <a:endParaRPr lang="en-US" dirty="0"/>
          </a:p>
        </p:txBody>
      </p:sp>
      <p:sp>
        <p:nvSpPr>
          <p:cNvPr id="5" name="Footer Placeholder 4">
            <a:extLst>
              <a:ext uri="{FF2B5EF4-FFF2-40B4-BE49-F238E27FC236}">
                <a16:creationId xmlns:a16="http://schemas.microsoft.com/office/drawing/2014/main" id="{0EA96D46-9801-E444-900D-EEF07C662BD5}"/>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CB90A31-8505-8D41-A491-15601CB53366}"/>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140610A-2186-DE4C-952F-E7223E672A5B}" type="slidenum">
              <a:rPr lang="en-US" smtClean="0"/>
              <a:t>‹#›</a:t>
            </a:fld>
            <a:endParaRPr lang="en-US" dirty="0"/>
          </a:p>
        </p:txBody>
      </p:sp>
      <p:pic>
        <p:nvPicPr>
          <p:cNvPr id="8" name="Picture 7">
            <a:extLst>
              <a:ext uri="{FF2B5EF4-FFF2-40B4-BE49-F238E27FC236}">
                <a16:creationId xmlns:a16="http://schemas.microsoft.com/office/drawing/2014/main" id="{C3036F25-DE4E-4B44-9038-C467719A18A4}"/>
              </a:ext>
            </a:extLst>
          </p:cNvPr>
          <p:cNvPicPr>
            <a:picLocks noChangeAspect="1"/>
          </p:cNvPicPr>
          <p:nvPr userDrawn="1"/>
        </p:nvPicPr>
        <p:blipFill>
          <a:blip r:embed="rId13"/>
          <a:stretch>
            <a:fillRect/>
          </a:stretch>
        </p:blipFill>
        <p:spPr>
          <a:xfrm>
            <a:off x="4060" y="0"/>
            <a:ext cx="9135879" cy="5143500"/>
          </a:xfrm>
          <a:prstGeom prst="rect">
            <a:avLst/>
          </a:prstGeom>
        </p:spPr>
      </p:pic>
    </p:spTree>
    <p:extLst>
      <p:ext uri="{BB962C8B-B14F-4D97-AF65-F5344CB8AC3E}">
        <p14:creationId xmlns:p14="http://schemas.microsoft.com/office/powerpoint/2010/main" val="80986158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D0E4F8-9FC6-3D49-856A-A0327CC29F44}"/>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28FDF1-870B-1847-AC82-9C1309363FFA}"/>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02E31F-8C09-A148-A104-7B61E91CE281}"/>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ABA17E8-746F-394A-B8F5-CFAA54E5EA1E}" type="datetimeFigureOut">
              <a:rPr lang="en-US" smtClean="0"/>
              <a:t>5/20/2019</a:t>
            </a:fld>
            <a:endParaRPr lang="en-US" dirty="0"/>
          </a:p>
        </p:txBody>
      </p:sp>
      <p:sp>
        <p:nvSpPr>
          <p:cNvPr id="5" name="Footer Placeholder 4">
            <a:extLst>
              <a:ext uri="{FF2B5EF4-FFF2-40B4-BE49-F238E27FC236}">
                <a16:creationId xmlns:a16="http://schemas.microsoft.com/office/drawing/2014/main" id="{E6E5948F-427F-5044-9A7F-51F3CCA487CC}"/>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E66B728-74B7-CC45-8CD1-0CC6BEF7E04C}"/>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2A37D42D-5359-2248-A45A-1718B19069AC}" type="slidenum">
              <a:rPr lang="en-US" smtClean="0"/>
              <a:t>‹#›</a:t>
            </a:fld>
            <a:endParaRPr lang="en-US" dirty="0"/>
          </a:p>
        </p:txBody>
      </p:sp>
      <p:pic>
        <p:nvPicPr>
          <p:cNvPr id="8" name="Picture 7">
            <a:extLst>
              <a:ext uri="{FF2B5EF4-FFF2-40B4-BE49-F238E27FC236}">
                <a16:creationId xmlns:a16="http://schemas.microsoft.com/office/drawing/2014/main" id="{B7775702-9323-7341-BEA8-629972122AC2}"/>
              </a:ext>
            </a:extLst>
          </p:cNvPr>
          <p:cNvPicPr>
            <a:picLocks noChangeAspect="1"/>
          </p:cNvPicPr>
          <p:nvPr userDrawn="1"/>
        </p:nvPicPr>
        <p:blipFill>
          <a:blip r:embed="rId13"/>
          <a:stretch>
            <a:fillRect/>
          </a:stretch>
        </p:blipFill>
        <p:spPr>
          <a:xfrm>
            <a:off x="4060" y="0"/>
            <a:ext cx="9135879" cy="5143500"/>
          </a:xfrm>
          <a:prstGeom prst="rect">
            <a:avLst/>
          </a:prstGeom>
        </p:spPr>
      </p:pic>
    </p:spTree>
    <p:extLst>
      <p:ext uri="{BB962C8B-B14F-4D97-AF65-F5344CB8AC3E}">
        <p14:creationId xmlns:p14="http://schemas.microsoft.com/office/powerpoint/2010/main" val="135707809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5.tif"/><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5D3FFB-773B-4373-B740-251B84C6DA5B}"/>
              </a:ext>
            </a:extLst>
          </p:cNvPr>
          <p:cNvSpPr txBox="1"/>
          <p:nvPr/>
        </p:nvSpPr>
        <p:spPr>
          <a:xfrm>
            <a:off x="174503" y="3158628"/>
            <a:ext cx="8969497" cy="1815882"/>
          </a:xfrm>
          <a:prstGeom prst="rect">
            <a:avLst/>
          </a:prstGeom>
          <a:noFill/>
        </p:spPr>
        <p:txBody>
          <a:bodyPr wrap="square" rtlCol="0">
            <a:spAutoFit/>
          </a:bodyPr>
          <a:lstStyle/>
          <a:p>
            <a:pPr algn="ctr"/>
            <a:r>
              <a:rPr lang="en-US" sz="2000" b="1" dirty="0">
                <a:solidFill>
                  <a:schemeClr val="bg1"/>
                </a:solidFill>
                <a:effectLst>
                  <a:outerShdw blurRad="50800" dist="38100" dir="2700000" algn="tl" rotWithShape="0">
                    <a:prstClr val="black">
                      <a:alpha val="40000"/>
                    </a:prstClr>
                  </a:outerShdw>
                </a:effectLst>
                <a:latin typeface="Merriweather Sans" panose="00000500000000000000" pitchFamily="2" charset="0"/>
              </a:rPr>
              <a:t>Week Two</a:t>
            </a:r>
          </a:p>
          <a:p>
            <a:pPr algn="ctr"/>
            <a:r>
              <a:rPr lang="en-US" sz="6000" b="1" dirty="0">
                <a:solidFill>
                  <a:schemeClr val="bg1"/>
                </a:solidFill>
                <a:effectLst>
                  <a:outerShdw blurRad="50800" dist="38100" dir="2700000" algn="tl" rotWithShape="0">
                    <a:prstClr val="black">
                      <a:alpha val="40000"/>
                    </a:prstClr>
                  </a:outerShdw>
                </a:effectLst>
                <a:latin typeface="Merriweather Sans" panose="00000500000000000000" pitchFamily="2" charset="0"/>
              </a:rPr>
              <a:t>OPEN MINDS</a:t>
            </a:r>
          </a:p>
          <a:p>
            <a:pPr algn="ctr"/>
            <a:r>
              <a:rPr lang="en-US" sz="3200" b="1" i="1" dirty="0">
                <a:solidFill>
                  <a:schemeClr val="bg1"/>
                </a:solidFill>
                <a:effectLst>
                  <a:outerShdw blurRad="50800" dist="38100" dir="2700000" algn="tl" rotWithShape="0">
                    <a:prstClr val="black">
                      <a:alpha val="40000"/>
                    </a:prstClr>
                  </a:outerShdw>
                </a:effectLst>
                <a:latin typeface="Merriweather Sans" panose="00000500000000000000" pitchFamily="2" charset="0"/>
              </a:rPr>
              <a:t>Proportionate Giving</a:t>
            </a:r>
          </a:p>
        </p:txBody>
      </p:sp>
    </p:spTree>
    <p:extLst>
      <p:ext uri="{BB962C8B-B14F-4D97-AF65-F5344CB8AC3E}">
        <p14:creationId xmlns:p14="http://schemas.microsoft.com/office/powerpoint/2010/main" val="427741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INVESTMENTS">
            <a:extLst>
              <a:ext uri="{FF2B5EF4-FFF2-40B4-BE49-F238E27FC236}">
                <a16:creationId xmlns:a16="http://schemas.microsoft.com/office/drawing/2014/main" id="{CEF2DEDE-0CA2-4D29-A7CD-832421A258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1" t="8168" b="8168"/>
          <a:stretch/>
        </p:blipFill>
        <p:spPr bwMode="auto">
          <a:xfrm>
            <a:off x="0" y="-1"/>
            <a:ext cx="9144000" cy="51435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36F0A4C-8475-456A-B36F-2AD9700F4BE3}"/>
              </a:ext>
            </a:extLst>
          </p:cNvPr>
          <p:cNvSpPr txBox="1"/>
          <p:nvPr/>
        </p:nvSpPr>
        <p:spPr>
          <a:xfrm>
            <a:off x="597600" y="1740752"/>
            <a:ext cx="3420000" cy="1661993"/>
          </a:xfrm>
          <a:prstGeom prst="rect">
            <a:avLst/>
          </a:prstGeom>
          <a:noFill/>
        </p:spPr>
        <p:txBody>
          <a:bodyPr wrap="square" rtlCol="0">
            <a:spAutoFit/>
          </a:bodyPr>
          <a:lstStyle/>
          <a:p>
            <a:pPr algn="ctr"/>
            <a:r>
              <a:rPr lang="en-US" b="1" dirty="0">
                <a:effectLst>
                  <a:outerShdw blurRad="50800" dist="38100" dir="2700000" algn="tl" rotWithShape="0">
                    <a:prstClr val="black">
                      <a:alpha val="40000"/>
                    </a:prstClr>
                  </a:outerShdw>
                </a:effectLst>
                <a:latin typeface="Merriweather Sans" panose="00000500000000000000" pitchFamily="2" charset="0"/>
              </a:rPr>
              <a:t>Matthew 6:21</a:t>
            </a:r>
          </a:p>
          <a:p>
            <a:pPr algn="ctr"/>
            <a:r>
              <a:rPr lang="en-US" sz="2800" i="1" dirty="0">
                <a:effectLst>
                  <a:outerShdw blurRad="50800" dist="38100" dir="2700000" algn="tl" rotWithShape="0">
                    <a:prstClr val="black">
                      <a:alpha val="40000"/>
                    </a:prstClr>
                  </a:outerShdw>
                </a:effectLst>
                <a:latin typeface="Merriweather Sans" panose="00000500000000000000" pitchFamily="2" charset="0"/>
              </a:rPr>
              <a:t>Where your treasure is, there your heart will be also.</a:t>
            </a:r>
          </a:p>
        </p:txBody>
      </p:sp>
    </p:spTree>
    <p:extLst>
      <p:ext uri="{BB962C8B-B14F-4D97-AF65-F5344CB8AC3E}">
        <p14:creationId xmlns:p14="http://schemas.microsoft.com/office/powerpoint/2010/main" val="271273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703B8F-FFB1-4840-A9F5-A8B981B607A8}"/>
              </a:ext>
            </a:extLst>
          </p:cNvPr>
          <p:cNvSpPr/>
          <p:nvPr/>
        </p:nvSpPr>
        <p:spPr>
          <a:xfrm>
            <a:off x="300038" y="121444"/>
            <a:ext cx="2387320" cy="1493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Image" descr="Image">
            <a:extLst>
              <a:ext uri="{FF2B5EF4-FFF2-40B4-BE49-F238E27FC236}">
                <a16:creationId xmlns:a16="http://schemas.microsoft.com/office/drawing/2014/main" id="{05816992-3B0C-4BF0-87C8-2CF9B8F1407D}"/>
              </a:ext>
            </a:extLst>
          </p:cNvPr>
          <p:cNvPicPr>
            <a:picLocks noChangeAspect="1"/>
          </p:cNvPicPr>
          <p:nvPr/>
        </p:nvPicPr>
        <p:blipFill rotWithShape="1">
          <a:blip r:embed="rId2"/>
          <a:srcRect t="10526" r="26373" b="10526"/>
          <a:stretch/>
        </p:blipFill>
        <p:spPr>
          <a:xfrm>
            <a:off x="0" y="-31999"/>
            <a:ext cx="9136852" cy="5143500"/>
          </a:xfrm>
          <a:prstGeom prst="rect">
            <a:avLst/>
          </a:prstGeom>
          <a:ln w="12700">
            <a:miter lim="400000"/>
          </a:ln>
        </p:spPr>
      </p:pic>
      <p:sp>
        <p:nvSpPr>
          <p:cNvPr id="9" name="“For you know the grace of our Lord Jesus Christ, that though he was rich, yet for your sakes he became poor, so that you through his poverty might become rich.”…">
            <a:extLst>
              <a:ext uri="{FF2B5EF4-FFF2-40B4-BE49-F238E27FC236}">
                <a16:creationId xmlns:a16="http://schemas.microsoft.com/office/drawing/2014/main" id="{8FDC6EBE-08AF-4263-8653-F25A4B6E496F}"/>
              </a:ext>
            </a:extLst>
          </p:cNvPr>
          <p:cNvSpPr txBox="1">
            <a:spLocks/>
          </p:cNvSpPr>
          <p:nvPr/>
        </p:nvSpPr>
        <p:spPr>
          <a:xfrm>
            <a:off x="358619" y="431800"/>
            <a:ext cx="7014184" cy="517549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Font typeface="Arial" panose="020B0604020202020204" pitchFamily="34" charset="0"/>
              <a:buNone/>
              <a:defRPr sz="3200">
                <a:solidFill>
                  <a:schemeClr val="accent5">
                    <a:hueOff val="243052"/>
                    <a:satOff val="19712"/>
                    <a:lumOff val="-10957"/>
                  </a:schemeClr>
                </a:solidFill>
                <a:latin typeface="+mn-lt"/>
                <a:ea typeface="+mn-ea"/>
                <a:cs typeface="+mn-cs"/>
                <a:sym typeface="Meta OT"/>
              </a:defRPr>
            </a:pPr>
            <a:endParaRPr lang="en-US" sz="3200" dirty="0">
              <a:solidFill>
                <a:schemeClr val="accent5">
                  <a:hueOff val="243052"/>
                  <a:satOff val="19712"/>
                  <a:lumOff val="-10957"/>
                </a:schemeClr>
              </a:solidFill>
              <a:sym typeface="Meta OT"/>
            </a:endParaRPr>
          </a:p>
        </p:txBody>
      </p:sp>
      <p:sp>
        <p:nvSpPr>
          <p:cNvPr id="6" name="TextBox 5">
            <a:extLst>
              <a:ext uri="{FF2B5EF4-FFF2-40B4-BE49-F238E27FC236}">
                <a16:creationId xmlns:a16="http://schemas.microsoft.com/office/drawing/2014/main" id="{9E9D1EC1-733C-448A-877D-941170499961}"/>
              </a:ext>
            </a:extLst>
          </p:cNvPr>
          <p:cNvSpPr txBox="1"/>
          <p:nvPr/>
        </p:nvSpPr>
        <p:spPr>
          <a:xfrm>
            <a:off x="510895" y="647126"/>
            <a:ext cx="4352925" cy="3077766"/>
          </a:xfrm>
          <a:prstGeom prst="rect">
            <a:avLst/>
          </a:prstGeom>
          <a:noFill/>
        </p:spPr>
        <p:txBody>
          <a:bodyPr wrap="square" rtlCol="0">
            <a:spAutoFit/>
          </a:bodyPr>
          <a:lstStyle/>
          <a:p>
            <a:r>
              <a:rPr lang="en-US" sz="3200" b="1" dirty="0">
                <a:effectLst>
                  <a:outerShdw blurRad="50800" dist="38100" dir="2700000" algn="tl" rotWithShape="0">
                    <a:prstClr val="black">
                      <a:alpha val="40000"/>
                    </a:prstClr>
                  </a:outerShdw>
                </a:effectLst>
                <a:latin typeface="Merriweather Sans" panose="00000500000000000000" pitchFamily="2" charset="0"/>
              </a:rPr>
              <a:t>2 Corinthians 9:8</a:t>
            </a:r>
          </a:p>
          <a:p>
            <a:r>
              <a:rPr lang="en-US" sz="2400" dirty="0">
                <a:effectLst>
                  <a:outerShdw blurRad="50800" dist="38100" dir="2700000" algn="tl" rotWithShape="0">
                    <a:prstClr val="black">
                      <a:alpha val="40000"/>
                    </a:prstClr>
                  </a:outerShdw>
                </a:effectLst>
                <a:latin typeface="Merriweather Sans" panose="00000500000000000000" pitchFamily="2" charset="0"/>
              </a:rPr>
              <a:t>For you know the grace of our Lord Jesus Christ, that though he was rich, yet for your sakes he became poor, so that you through his poverty might become rich.</a:t>
            </a:r>
          </a:p>
          <a:p>
            <a:endParaRPr lang="en-US" dirty="0"/>
          </a:p>
        </p:txBody>
      </p:sp>
    </p:spTree>
    <p:extLst>
      <p:ext uri="{BB962C8B-B14F-4D97-AF65-F5344CB8AC3E}">
        <p14:creationId xmlns:p14="http://schemas.microsoft.com/office/powerpoint/2010/main" val="176647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365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703B8F-FFB1-4840-A9F5-A8B981B607A8}"/>
              </a:ext>
            </a:extLst>
          </p:cNvPr>
          <p:cNvSpPr/>
          <p:nvPr/>
        </p:nvSpPr>
        <p:spPr>
          <a:xfrm>
            <a:off x="271527" y="262676"/>
            <a:ext cx="2387320" cy="1493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0DEF1FC7-AC03-4590-95BC-212F4AA0BB14}"/>
              </a:ext>
            </a:extLst>
          </p:cNvPr>
          <p:cNvGrpSpPr/>
          <p:nvPr/>
        </p:nvGrpSpPr>
        <p:grpSpPr>
          <a:xfrm>
            <a:off x="296393" y="511920"/>
            <a:ext cx="2743200" cy="2743200"/>
            <a:chOff x="158098" y="121444"/>
            <a:chExt cx="2743200" cy="2743200"/>
          </a:xfrm>
        </p:grpSpPr>
        <p:sp>
          <p:nvSpPr>
            <p:cNvPr id="7" name="Rectangle 6">
              <a:extLst>
                <a:ext uri="{FF2B5EF4-FFF2-40B4-BE49-F238E27FC236}">
                  <a16:creationId xmlns:a16="http://schemas.microsoft.com/office/drawing/2014/main" id="{8BC8880D-BC3D-42EB-AE80-770A591556F1}"/>
                </a:ext>
              </a:extLst>
            </p:cNvPr>
            <p:cNvSpPr/>
            <p:nvPr/>
          </p:nvSpPr>
          <p:spPr>
            <a:xfrm>
              <a:off x="158098" y="121444"/>
              <a:ext cx="2743200" cy="2743200"/>
            </a:xfrm>
            <a:prstGeom prst="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9E242D18-BEE6-4A12-BA28-721845B5C15A}"/>
                </a:ext>
              </a:extLst>
            </p:cNvPr>
            <p:cNvSpPr/>
            <p:nvPr/>
          </p:nvSpPr>
          <p:spPr>
            <a:xfrm>
              <a:off x="283763" y="237600"/>
              <a:ext cx="274320" cy="274320"/>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6D5C27E-F3B6-4AA0-8EBA-DEDBD1FBB70C}"/>
                </a:ext>
              </a:extLst>
            </p:cNvPr>
            <p:cNvSpPr txBox="1"/>
            <p:nvPr/>
          </p:nvSpPr>
          <p:spPr>
            <a:xfrm>
              <a:off x="158098" y="1116000"/>
              <a:ext cx="2743200" cy="800219"/>
            </a:xfrm>
            <a:prstGeom prst="rect">
              <a:avLst/>
            </a:prstGeom>
            <a:noFill/>
          </p:spPr>
          <p:txBody>
            <a:bodyPr wrap="square" rtlCol="0">
              <a:spAutoFit/>
            </a:bodyPr>
            <a:lstStyle/>
            <a:p>
              <a:pPr algn="ctr">
                <a:spcAft>
                  <a:spcPts val="1200"/>
                </a:spcAft>
              </a:pPr>
              <a:r>
                <a:rPr lang="en-US" dirty="0">
                  <a:latin typeface="Merriweather Sans" panose="00000500000000000000" pitchFamily="2" charset="0"/>
                </a:rPr>
                <a:t>97.5% belongs to me</a:t>
              </a:r>
            </a:p>
            <a:p>
              <a:pPr algn="ctr">
                <a:spcAft>
                  <a:spcPts val="1200"/>
                </a:spcAft>
              </a:pPr>
              <a:r>
                <a:rPr lang="en-US" dirty="0">
                  <a:latin typeface="Merriweather Sans" panose="00000500000000000000" pitchFamily="2" charset="0"/>
                </a:rPr>
                <a:t>2.5% belongs to God</a:t>
              </a:r>
            </a:p>
          </p:txBody>
        </p:sp>
      </p:grpSp>
      <p:grpSp>
        <p:nvGrpSpPr>
          <p:cNvPr id="16" name="Group 15">
            <a:extLst>
              <a:ext uri="{FF2B5EF4-FFF2-40B4-BE49-F238E27FC236}">
                <a16:creationId xmlns:a16="http://schemas.microsoft.com/office/drawing/2014/main" id="{5883009A-B88B-49A2-903D-AE6799E7C893}"/>
              </a:ext>
            </a:extLst>
          </p:cNvPr>
          <p:cNvGrpSpPr/>
          <p:nvPr/>
        </p:nvGrpSpPr>
        <p:grpSpPr>
          <a:xfrm>
            <a:off x="3210223" y="511920"/>
            <a:ext cx="2743200" cy="2743200"/>
            <a:chOff x="3298498" y="121444"/>
            <a:chExt cx="2743200" cy="2743200"/>
          </a:xfrm>
        </p:grpSpPr>
        <p:sp>
          <p:nvSpPr>
            <p:cNvPr id="10" name="Rectangle 9">
              <a:extLst>
                <a:ext uri="{FF2B5EF4-FFF2-40B4-BE49-F238E27FC236}">
                  <a16:creationId xmlns:a16="http://schemas.microsoft.com/office/drawing/2014/main" id="{5C49AB6D-AF0E-4F60-AEED-5BA4BBBBA694}"/>
                </a:ext>
              </a:extLst>
            </p:cNvPr>
            <p:cNvSpPr/>
            <p:nvPr/>
          </p:nvSpPr>
          <p:spPr>
            <a:xfrm>
              <a:off x="3440438" y="121444"/>
              <a:ext cx="2387320" cy="1493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2506716-9B6B-404F-B90A-846C4A520F19}"/>
                </a:ext>
              </a:extLst>
            </p:cNvPr>
            <p:cNvSpPr/>
            <p:nvPr/>
          </p:nvSpPr>
          <p:spPr>
            <a:xfrm>
              <a:off x="3298498" y="121444"/>
              <a:ext cx="2743200" cy="2743200"/>
            </a:xfrm>
            <a:prstGeom prst="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06BCA36A-44D3-45C2-AD02-820159B4C564}"/>
                </a:ext>
              </a:extLst>
            </p:cNvPr>
            <p:cNvSpPr txBox="1"/>
            <p:nvPr/>
          </p:nvSpPr>
          <p:spPr>
            <a:xfrm>
              <a:off x="3298498" y="1116000"/>
              <a:ext cx="2743200" cy="800219"/>
            </a:xfrm>
            <a:prstGeom prst="rect">
              <a:avLst/>
            </a:prstGeom>
            <a:noFill/>
          </p:spPr>
          <p:txBody>
            <a:bodyPr wrap="square" rtlCol="0">
              <a:spAutoFit/>
            </a:bodyPr>
            <a:lstStyle/>
            <a:p>
              <a:pPr algn="ctr">
                <a:spcAft>
                  <a:spcPts val="1200"/>
                </a:spcAft>
              </a:pPr>
              <a:r>
                <a:rPr lang="en-US" dirty="0">
                  <a:latin typeface="Merriweather Sans" panose="00000500000000000000" pitchFamily="2" charset="0"/>
                </a:rPr>
                <a:t>90% belongs to me</a:t>
              </a:r>
            </a:p>
            <a:p>
              <a:pPr algn="ctr">
                <a:spcAft>
                  <a:spcPts val="1200"/>
                </a:spcAft>
              </a:pPr>
              <a:r>
                <a:rPr lang="en-US" dirty="0">
                  <a:latin typeface="Merriweather Sans" panose="00000500000000000000" pitchFamily="2" charset="0"/>
                </a:rPr>
                <a:t>10% belongs to God</a:t>
              </a:r>
            </a:p>
          </p:txBody>
        </p:sp>
        <p:sp>
          <p:nvSpPr>
            <p:cNvPr id="15" name="Rectangle 14">
              <a:extLst>
                <a:ext uri="{FF2B5EF4-FFF2-40B4-BE49-F238E27FC236}">
                  <a16:creationId xmlns:a16="http://schemas.microsoft.com/office/drawing/2014/main" id="{6ED59180-42FC-439F-A48F-6B86BBD2ABE7}"/>
                </a:ext>
              </a:extLst>
            </p:cNvPr>
            <p:cNvSpPr/>
            <p:nvPr/>
          </p:nvSpPr>
          <p:spPr>
            <a:xfrm>
              <a:off x="3298498" y="121444"/>
              <a:ext cx="942302" cy="922556"/>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7FF8BCD-87EF-4BC1-9981-D4D52ABD767C}"/>
              </a:ext>
            </a:extLst>
          </p:cNvPr>
          <p:cNvGrpSpPr/>
          <p:nvPr/>
        </p:nvGrpSpPr>
        <p:grpSpPr>
          <a:xfrm>
            <a:off x="6136683" y="511920"/>
            <a:ext cx="2743200" cy="2743200"/>
            <a:chOff x="6294898" y="121444"/>
            <a:chExt cx="2743200" cy="2743200"/>
          </a:xfrm>
        </p:grpSpPr>
        <p:sp>
          <p:nvSpPr>
            <p:cNvPr id="18" name="Rectangle 17">
              <a:extLst>
                <a:ext uri="{FF2B5EF4-FFF2-40B4-BE49-F238E27FC236}">
                  <a16:creationId xmlns:a16="http://schemas.microsoft.com/office/drawing/2014/main" id="{DAECD33B-FBC5-4ADE-BE24-F1791963EC4B}"/>
                </a:ext>
              </a:extLst>
            </p:cNvPr>
            <p:cNvSpPr/>
            <p:nvPr/>
          </p:nvSpPr>
          <p:spPr>
            <a:xfrm>
              <a:off x="6436838" y="121444"/>
              <a:ext cx="2387320" cy="1493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9D5C06F4-0ED5-462F-8B0E-DA0467D300A6}"/>
                </a:ext>
              </a:extLst>
            </p:cNvPr>
            <p:cNvSpPr/>
            <p:nvPr/>
          </p:nvSpPr>
          <p:spPr>
            <a:xfrm>
              <a:off x="6294898" y="121444"/>
              <a:ext cx="2743200" cy="2743200"/>
            </a:xfrm>
            <a:prstGeom prst="rect">
              <a:avLst/>
            </a:prstGeom>
            <a:solidFill>
              <a:srgbClr val="0070C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55373D03-3A83-4043-9FD2-DEA713ABE859}"/>
                </a:ext>
              </a:extLst>
            </p:cNvPr>
            <p:cNvSpPr txBox="1"/>
            <p:nvPr/>
          </p:nvSpPr>
          <p:spPr>
            <a:xfrm>
              <a:off x="6294898" y="1116000"/>
              <a:ext cx="2743200" cy="800219"/>
            </a:xfrm>
            <a:prstGeom prst="rect">
              <a:avLst/>
            </a:prstGeom>
            <a:noFill/>
          </p:spPr>
          <p:txBody>
            <a:bodyPr wrap="square" rtlCol="0">
              <a:spAutoFit/>
            </a:bodyPr>
            <a:lstStyle/>
            <a:p>
              <a:pPr algn="ctr">
                <a:spcAft>
                  <a:spcPts val="1200"/>
                </a:spcAft>
              </a:pPr>
              <a:r>
                <a:rPr lang="en-US" dirty="0">
                  <a:solidFill>
                    <a:schemeClr val="bg1"/>
                  </a:solidFill>
                  <a:latin typeface="Merriweather Sans" panose="00000500000000000000" pitchFamily="2" charset="0"/>
                </a:rPr>
                <a:t>nothing belongs to me</a:t>
              </a:r>
            </a:p>
            <a:p>
              <a:pPr algn="ctr">
                <a:spcAft>
                  <a:spcPts val="1200"/>
                </a:spcAft>
              </a:pPr>
              <a:r>
                <a:rPr lang="en-US" dirty="0">
                  <a:solidFill>
                    <a:schemeClr val="bg1"/>
                  </a:solidFill>
                  <a:latin typeface="Merriweather Sans" panose="00000500000000000000" pitchFamily="2" charset="0"/>
                </a:rPr>
                <a:t>100% belongs to God</a:t>
              </a:r>
            </a:p>
          </p:txBody>
        </p:sp>
      </p:grpSp>
    </p:spTree>
    <p:extLst>
      <p:ext uri="{BB962C8B-B14F-4D97-AF65-F5344CB8AC3E}">
        <p14:creationId xmlns:p14="http://schemas.microsoft.com/office/powerpoint/2010/main" val="425409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75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750"/>
                            </p:stCondLst>
                            <p:childTnLst>
                              <p:par>
                                <p:cTn id="13" presetID="10" presetClass="entr" presetSubtype="0" fill="hold" nodeType="afterEffect">
                                  <p:stCondLst>
                                    <p:cond delay="75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42F489-78F2-447C-96C4-F99759C6B967}"/>
              </a:ext>
            </a:extLst>
          </p:cNvPr>
          <p:cNvSpPr/>
          <p:nvPr/>
        </p:nvSpPr>
        <p:spPr>
          <a:xfrm>
            <a:off x="0" y="0"/>
            <a:ext cx="5514321" cy="4578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Image" descr="Image">
            <a:extLst>
              <a:ext uri="{FF2B5EF4-FFF2-40B4-BE49-F238E27FC236}">
                <a16:creationId xmlns:a16="http://schemas.microsoft.com/office/drawing/2014/main" id="{D18FD75E-1C1E-47D0-9058-859CBF662CCB}"/>
              </a:ext>
            </a:extLst>
          </p:cNvPr>
          <p:cNvPicPr>
            <a:picLocks noChangeAspect="1"/>
          </p:cNvPicPr>
          <p:nvPr/>
        </p:nvPicPr>
        <p:blipFill rotWithShape="1">
          <a:blip r:embed="rId2"/>
          <a:srcRect t="17727" b="7480"/>
          <a:stretch/>
        </p:blipFill>
        <p:spPr>
          <a:xfrm>
            <a:off x="0" y="0"/>
            <a:ext cx="9169410" cy="5143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800"/>
                </a:lnTo>
                <a:lnTo>
                  <a:pt x="0" y="21600"/>
                </a:lnTo>
                <a:lnTo>
                  <a:pt x="10800" y="21600"/>
                </a:lnTo>
                <a:lnTo>
                  <a:pt x="21600" y="21600"/>
                </a:lnTo>
                <a:lnTo>
                  <a:pt x="21600" y="10800"/>
                </a:lnTo>
                <a:lnTo>
                  <a:pt x="21600" y="0"/>
                </a:lnTo>
                <a:lnTo>
                  <a:pt x="10800" y="0"/>
                </a:lnTo>
                <a:lnTo>
                  <a:pt x="0" y="0"/>
                </a:lnTo>
                <a:close/>
                <a:moveTo>
                  <a:pt x="10732" y="9659"/>
                </a:moveTo>
                <a:cubicBezTo>
                  <a:pt x="10738" y="9660"/>
                  <a:pt x="10743" y="9666"/>
                  <a:pt x="10746" y="9673"/>
                </a:cubicBezTo>
                <a:cubicBezTo>
                  <a:pt x="10753" y="9688"/>
                  <a:pt x="10749" y="9707"/>
                  <a:pt x="10738" y="9716"/>
                </a:cubicBezTo>
                <a:cubicBezTo>
                  <a:pt x="10727" y="9725"/>
                  <a:pt x="10713" y="9720"/>
                  <a:pt x="10706" y="9705"/>
                </a:cubicBezTo>
                <a:cubicBezTo>
                  <a:pt x="10699" y="9691"/>
                  <a:pt x="10703" y="9672"/>
                  <a:pt x="10714" y="9663"/>
                </a:cubicBezTo>
                <a:cubicBezTo>
                  <a:pt x="10719" y="9658"/>
                  <a:pt x="10726" y="9657"/>
                  <a:pt x="10732" y="9659"/>
                </a:cubicBezTo>
                <a:close/>
              </a:path>
            </a:pathLst>
          </a:custGeom>
          <a:ln w="12700">
            <a:miter lim="400000"/>
          </a:ln>
        </p:spPr>
      </p:pic>
      <p:sp>
        <p:nvSpPr>
          <p:cNvPr id="8" name="Proportionate giving begins by recognizing who really is the OWNER.">
            <a:extLst>
              <a:ext uri="{FF2B5EF4-FFF2-40B4-BE49-F238E27FC236}">
                <a16:creationId xmlns:a16="http://schemas.microsoft.com/office/drawing/2014/main" id="{C84227F8-BA83-4BA3-A0DA-4BD117B2E23D}"/>
              </a:ext>
            </a:extLst>
          </p:cNvPr>
          <p:cNvSpPr txBox="1">
            <a:spLocks/>
          </p:cNvSpPr>
          <p:nvPr/>
        </p:nvSpPr>
        <p:spPr>
          <a:xfrm>
            <a:off x="533405" y="3143250"/>
            <a:ext cx="8102600" cy="2000250"/>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5700"/>
              </a:lnSpc>
              <a:buNone/>
              <a:defRPr sz="5400">
                <a:latin typeface="+mn-lt"/>
                <a:ea typeface="+mn-ea"/>
                <a:cs typeface="+mn-cs"/>
                <a:sym typeface="Meta OT"/>
              </a:defRPr>
            </a:pPr>
            <a:r>
              <a:rPr lang="en-US" sz="5400" dirty="0">
                <a:solidFill>
                  <a:schemeClr val="bg1"/>
                </a:solidFill>
                <a:effectLst>
                  <a:glow rad="101600">
                    <a:schemeClr val="tx1">
                      <a:alpha val="60000"/>
                    </a:schemeClr>
                  </a:glow>
                </a:effectLst>
                <a:latin typeface="Merriweather Sans" panose="00000500000000000000" pitchFamily="2" charset="0"/>
                <a:sym typeface="Meta OT"/>
              </a:rPr>
              <a:t>Proportionate giving begins by recognizing who really is the </a:t>
            </a:r>
            <a:r>
              <a:rPr lang="en-US" sz="5400" u="sng" dirty="0">
                <a:solidFill>
                  <a:schemeClr val="bg1"/>
                </a:solidFill>
                <a:effectLst>
                  <a:glow rad="101600">
                    <a:schemeClr val="tx1">
                      <a:alpha val="60000"/>
                    </a:schemeClr>
                  </a:glow>
                </a:effectLst>
                <a:latin typeface="Merriweather Sans" panose="00000500000000000000" pitchFamily="2" charset="0"/>
                <a:sym typeface="Meta OT"/>
              </a:rPr>
              <a:t>OWNER</a:t>
            </a:r>
            <a:r>
              <a:rPr lang="en-US" sz="5400" dirty="0">
                <a:solidFill>
                  <a:schemeClr val="bg1"/>
                </a:solidFill>
                <a:effectLst>
                  <a:glow rad="101600">
                    <a:schemeClr val="tx1">
                      <a:alpha val="60000"/>
                    </a:schemeClr>
                  </a:glow>
                </a:effectLst>
                <a:latin typeface="Merriweather Sans" panose="00000500000000000000" pitchFamily="2" charset="0"/>
                <a:sym typeface="Meta OT"/>
              </a:rPr>
              <a:t>.</a:t>
            </a:r>
          </a:p>
        </p:txBody>
      </p:sp>
    </p:spTree>
    <p:extLst>
      <p:ext uri="{BB962C8B-B14F-4D97-AF65-F5344CB8AC3E}">
        <p14:creationId xmlns:p14="http://schemas.microsoft.com/office/powerpoint/2010/main" val="172231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Image result for god's creation">
            <a:extLst>
              <a:ext uri="{FF2B5EF4-FFF2-40B4-BE49-F238E27FC236}">
                <a16:creationId xmlns:a16="http://schemas.microsoft.com/office/drawing/2014/main" id="{F327E325-0E20-4767-9501-C199110745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6771"/>
          <a:stretch/>
        </p:blipFill>
        <p:spPr bwMode="auto">
          <a:xfrm>
            <a:off x="0" y="1"/>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8" name="Proportionate giving begins by recognizing who really is the OWNER.">
            <a:extLst>
              <a:ext uri="{FF2B5EF4-FFF2-40B4-BE49-F238E27FC236}">
                <a16:creationId xmlns:a16="http://schemas.microsoft.com/office/drawing/2014/main" id="{993D7030-2875-4839-B514-3A86447A2380}"/>
              </a:ext>
            </a:extLst>
          </p:cNvPr>
          <p:cNvSpPr txBox="1">
            <a:spLocks/>
          </p:cNvSpPr>
          <p:nvPr/>
        </p:nvSpPr>
        <p:spPr>
          <a:xfrm>
            <a:off x="533405" y="3143250"/>
            <a:ext cx="8102600" cy="200025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5700"/>
              </a:lnSpc>
              <a:buNone/>
              <a:defRPr sz="5400">
                <a:latin typeface="+mn-lt"/>
                <a:ea typeface="+mn-ea"/>
                <a:cs typeface="+mn-cs"/>
                <a:sym typeface="Meta OT"/>
              </a:defRPr>
            </a:pPr>
            <a:r>
              <a:rPr lang="en-US" sz="5400" dirty="0">
                <a:solidFill>
                  <a:schemeClr val="bg1"/>
                </a:solidFill>
                <a:effectLst>
                  <a:glow rad="101600">
                    <a:schemeClr val="tx1">
                      <a:alpha val="60000"/>
                    </a:schemeClr>
                  </a:glow>
                </a:effectLst>
                <a:latin typeface="Merriweather Sans" panose="00000500000000000000" pitchFamily="2" charset="0"/>
                <a:sym typeface="Meta OT"/>
              </a:rPr>
              <a:t>God </a:t>
            </a:r>
            <a:r>
              <a:rPr lang="en-US" sz="5400" u="sng" dirty="0">
                <a:solidFill>
                  <a:schemeClr val="bg1"/>
                </a:solidFill>
                <a:effectLst>
                  <a:glow rad="101600">
                    <a:schemeClr val="tx1">
                      <a:alpha val="60000"/>
                    </a:schemeClr>
                  </a:glow>
                </a:effectLst>
                <a:latin typeface="Merriweather Sans" panose="00000500000000000000" pitchFamily="2" charset="0"/>
                <a:sym typeface="Meta OT"/>
              </a:rPr>
              <a:t>CREATED</a:t>
            </a:r>
            <a:r>
              <a:rPr lang="en-US" sz="5400" dirty="0">
                <a:solidFill>
                  <a:schemeClr val="bg1"/>
                </a:solidFill>
                <a:effectLst>
                  <a:glow rad="101600">
                    <a:schemeClr val="tx1">
                      <a:alpha val="60000"/>
                    </a:schemeClr>
                  </a:glow>
                </a:effectLst>
                <a:latin typeface="Merriweather Sans" panose="00000500000000000000" pitchFamily="2" charset="0"/>
                <a:sym typeface="Meta OT"/>
              </a:rPr>
              <a:t> everything and therefore </a:t>
            </a:r>
            <a:r>
              <a:rPr lang="en-US" sz="5400" u="sng" dirty="0">
                <a:solidFill>
                  <a:schemeClr val="bg1"/>
                </a:solidFill>
                <a:effectLst>
                  <a:glow rad="101600">
                    <a:schemeClr val="tx1">
                      <a:alpha val="60000"/>
                    </a:schemeClr>
                  </a:glow>
                </a:effectLst>
                <a:latin typeface="Merriweather Sans" panose="00000500000000000000" pitchFamily="2" charset="0"/>
                <a:sym typeface="Meta OT"/>
              </a:rPr>
              <a:t>OWNS</a:t>
            </a:r>
            <a:r>
              <a:rPr lang="en-US" sz="5400" dirty="0">
                <a:solidFill>
                  <a:schemeClr val="bg1"/>
                </a:solidFill>
                <a:effectLst>
                  <a:glow rad="101600">
                    <a:schemeClr val="tx1">
                      <a:alpha val="60000"/>
                    </a:schemeClr>
                  </a:glow>
                </a:effectLst>
                <a:latin typeface="Merriweather Sans" panose="00000500000000000000" pitchFamily="2" charset="0"/>
                <a:sym typeface="Meta OT"/>
              </a:rPr>
              <a:t> everything.</a:t>
            </a:r>
          </a:p>
        </p:txBody>
      </p:sp>
    </p:spTree>
    <p:extLst>
      <p:ext uri="{BB962C8B-B14F-4D97-AF65-F5344CB8AC3E}">
        <p14:creationId xmlns:p14="http://schemas.microsoft.com/office/powerpoint/2010/main" val="80167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two children fight over toy">
            <a:extLst>
              <a:ext uri="{FF2B5EF4-FFF2-40B4-BE49-F238E27FC236}">
                <a16:creationId xmlns:a16="http://schemas.microsoft.com/office/drawing/2014/main" id="{B8A25B44-52FB-48A0-AB41-64B60E16BD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250" b="4375"/>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8" name="Proportionate giving begins by recognizing who really is the OWNER.">
            <a:extLst>
              <a:ext uri="{FF2B5EF4-FFF2-40B4-BE49-F238E27FC236}">
                <a16:creationId xmlns:a16="http://schemas.microsoft.com/office/drawing/2014/main" id="{4D73DF9E-97F2-41B0-BCDD-C3EAF85FB7F6}"/>
              </a:ext>
            </a:extLst>
          </p:cNvPr>
          <p:cNvSpPr txBox="1">
            <a:spLocks/>
          </p:cNvSpPr>
          <p:nvPr/>
        </p:nvSpPr>
        <p:spPr>
          <a:xfrm>
            <a:off x="533405" y="3695700"/>
            <a:ext cx="8102600" cy="2447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5700"/>
              </a:lnSpc>
              <a:buNone/>
              <a:defRPr sz="5400">
                <a:latin typeface="+mn-lt"/>
                <a:ea typeface="+mn-ea"/>
                <a:cs typeface="+mn-cs"/>
                <a:sym typeface="Meta OT"/>
              </a:defRPr>
            </a:pPr>
            <a:r>
              <a:rPr lang="en-US" sz="19900" dirty="0">
                <a:solidFill>
                  <a:schemeClr val="bg1"/>
                </a:solidFill>
                <a:effectLst>
                  <a:glow rad="101600">
                    <a:schemeClr val="tx1">
                      <a:alpha val="60000"/>
                    </a:schemeClr>
                  </a:glow>
                </a:effectLst>
                <a:latin typeface="Merriweather Sans" panose="00000500000000000000" pitchFamily="2" charset="0"/>
                <a:sym typeface="Meta OT"/>
              </a:rPr>
              <a:t>MINE!</a:t>
            </a:r>
          </a:p>
        </p:txBody>
      </p:sp>
    </p:spTree>
    <p:extLst>
      <p:ext uri="{BB962C8B-B14F-4D97-AF65-F5344CB8AC3E}">
        <p14:creationId xmlns:p14="http://schemas.microsoft.com/office/powerpoint/2010/main" val="282425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703B8F-FFB1-4840-A9F5-A8B981B607A8}"/>
              </a:ext>
            </a:extLst>
          </p:cNvPr>
          <p:cNvSpPr/>
          <p:nvPr/>
        </p:nvSpPr>
        <p:spPr>
          <a:xfrm>
            <a:off x="300038" y="121444"/>
            <a:ext cx="2387320" cy="1493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0D7D8DA-3271-4B32-AA14-C4B28C321B5F}"/>
              </a:ext>
            </a:extLst>
          </p:cNvPr>
          <p:cNvSpPr txBox="1"/>
          <p:nvPr/>
        </p:nvSpPr>
        <p:spPr>
          <a:xfrm>
            <a:off x="147638" y="159544"/>
            <a:ext cx="8543924" cy="769441"/>
          </a:xfrm>
          <a:prstGeom prst="rect">
            <a:avLst/>
          </a:prstGeom>
          <a:noFill/>
        </p:spPr>
        <p:txBody>
          <a:bodyPr wrap="square" rtlCol="0">
            <a:spAutoFit/>
          </a:bodyPr>
          <a:lstStyle/>
          <a:p>
            <a:r>
              <a:rPr lang="en-US" sz="4400" b="1" dirty="0">
                <a:solidFill>
                  <a:schemeClr val="accent5">
                    <a:lumMod val="75000"/>
                  </a:schemeClr>
                </a:solidFill>
                <a:latin typeface="Merriweather Sans" panose="00000500000000000000" pitchFamily="2" charset="0"/>
              </a:rPr>
              <a:t>Point / Counter-Point</a:t>
            </a:r>
          </a:p>
        </p:txBody>
      </p:sp>
      <p:grpSp>
        <p:nvGrpSpPr>
          <p:cNvPr id="7" name="Group 6">
            <a:extLst>
              <a:ext uri="{FF2B5EF4-FFF2-40B4-BE49-F238E27FC236}">
                <a16:creationId xmlns:a16="http://schemas.microsoft.com/office/drawing/2014/main" id="{294567A0-73D9-44E8-93E9-60AB3565ED21}"/>
              </a:ext>
            </a:extLst>
          </p:cNvPr>
          <p:cNvGrpSpPr/>
          <p:nvPr/>
        </p:nvGrpSpPr>
        <p:grpSpPr>
          <a:xfrm>
            <a:off x="1116938" y="1417638"/>
            <a:ext cx="3167062" cy="2111375"/>
            <a:chOff x="1272038" y="1228228"/>
            <a:chExt cx="3167062" cy="2111375"/>
          </a:xfrm>
        </p:grpSpPr>
        <p:pic>
          <p:nvPicPr>
            <p:cNvPr id="4100" name="Picture 4" descr="Image result for ARROGANT MAN">
              <a:extLst>
                <a:ext uri="{FF2B5EF4-FFF2-40B4-BE49-F238E27FC236}">
                  <a16:creationId xmlns:a16="http://schemas.microsoft.com/office/drawing/2014/main" id="{1910269E-A3D6-472B-8777-8C3557EA51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2038" y="1228228"/>
              <a:ext cx="3167062" cy="2111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EC76EE2-54FA-4D00-AD4B-E19AE009287F}"/>
                </a:ext>
              </a:extLst>
            </p:cNvPr>
            <p:cNvSpPr txBox="1"/>
            <p:nvPr/>
          </p:nvSpPr>
          <p:spPr>
            <a:xfrm>
              <a:off x="1648800" y="2571750"/>
              <a:ext cx="2635200" cy="584775"/>
            </a:xfrm>
            <a:prstGeom prst="rect">
              <a:avLst/>
            </a:prstGeom>
            <a:noFill/>
          </p:spPr>
          <p:txBody>
            <a:bodyPr wrap="square" rtlCol="0">
              <a:spAutoFit/>
            </a:bodyPr>
            <a:lstStyle/>
            <a:p>
              <a:r>
                <a:rPr lang="en-US" sz="3200" b="1" dirty="0">
                  <a:solidFill>
                    <a:schemeClr val="bg1"/>
                  </a:solidFill>
                  <a:effectLst>
                    <a:glow rad="101600">
                      <a:schemeClr val="tx1">
                        <a:alpha val="60000"/>
                      </a:schemeClr>
                    </a:glow>
                  </a:effectLst>
                  <a:latin typeface="Merriweather Sans" panose="00000500000000000000" pitchFamily="2" charset="0"/>
                </a:rPr>
                <a:t>Man says…</a:t>
              </a:r>
            </a:p>
          </p:txBody>
        </p:sp>
      </p:grpSp>
      <p:grpSp>
        <p:nvGrpSpPr>
          <p:cNvPr id="8" name="Group 7">
            <a:extLst>
              <a:ext uri="{FF2B5EF4-FFF2-40B4-BE49-F238E27FC236}">
                <a16:creationId xmlns:a16="http://schemas.microsoft.com/office/drawing/2014/main" id="{99FA1988-9A41-4B31-8751-BED41595A2A0}"/>
              </a:ext>
            </a:extLst>
          </p:cNvPr>
          <p:cNvGrpSpPr/>
          <p:nvPr/>
        </p:nvGrpSpPr>
        <p:grpSpPr>
          <a:xfrm>
            <a:off x="4690762" y="1417637"/>
            <a:ext cx="3167062" cy="2111375"/>
            <a:chOff x="4766400" y="1228229"/>
            <a:chExt cx="3167062" cy="2111375"/>
          </a:xfrm>
        </p:grpSpPr>
        <p:pic>
          <p:nvPicPr>
            <p:cNvPr id="4102" name="Picture 6" descr="Image result for scripture">
              <a:extLst>
                <a:ext uri="{FF2B5EF4-FFF2-40B4-BE49-F238E27FC236}">
                  <a16:creationId xmlns:a16="http://schemas.microsoft.com/office/drawing/2014/main" id="{9A0520C7-3CA2-4EB2-86F8-C556F9C04F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77" r="5201"/>
            <a:stretch/>
          </p:blipFill>
          <p:spPr bwMode="auto">
            <a:xfrm>
              <a:off x="4766400" y="1228229"/>
              <a:ext cx="3167062" cy="2111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D897686-6002-4301-9591-545F4E93F2BA}"/>
                </a:ext>
              </a:extLst>
            </p:cNvPr>
            <p:cNvSpPr txBox="1"/>
            <p:nvPr/>
          </p:nvSpPr>
          <p:spPr>
            <a:xfrm>
              <a:off x="5127600" y="1471350"/>
              <a:ext cx="2635200" cy="584775"/>
            </a:xfrm>
            <a:prstGeom prst="rect">
              <a:avLst/>
            </a:prstGeom>
            <a:noFill/>
          </p:spPr>
          <p:txBody>
            <a:bodyPr wrap="square" rtlCol="0">
              <a:spAutoFit/>
            </a:bodyPr>
            <a:lstStyle/>
            <a:p>
              <a:r>
                <a:rPr lang="en-US" sz="3200" b="1" dirty="0">
                  <a:solidFill>
                    <a:schemeClr val="bg1"/>
                  </a:solidFill>
                  <a:effectLst>
                    <a:glow rad="101600">
                      <a:schemeClr val="tx1">
                        <a:alpha val="60000"/>
                      </a:schemeClr>
                    </a:glow>
                  </a:effectLst>
                  <a:latin typeface="Merriweather Sans" panose="00000500000000000000" pitchFamily="2" charset="0"/>
                </a:rPr>
                <a:t>God says…</a:t>
              </a:r>
            </a:p>
          </p:txBody>
        </p:sp>
      </p:grpSp>
    </p:spTree>
    <p:extLst>
      <p:ext uri="{BB962C8B-B14F-4D97-AF65-F5344CB8AC3E}">
        <p14:creationId xmlns:p14="http://schemas.microsoft.com/office/powerpoint/2010/main" val="411086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1+#ppt_w/2"/>
                                          </p:val>
                                        </p:tav>
                                        <p:tav tm="100000">
                                          <p:val>
                                            <p:strVal val="#ppt_x"/>
                                          </p:val>
                                        </p:tav>
                                      </p:tavLst>
                                    </p:anim>
                                    <p:anim calcmode="lin" valueType="num">
                                      <p:cBhvr additive="base">
                                        <p:cTn id="12"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DA06C8-C401-4C7C-8416-865EEAEBD6DA}"/>
              </a:ext>
            </a:extLst>
          </p:cNvPr>
          <p:cNvSpPr/>
          <p:nvPr/>
        </p:nvSpPr>
        <p:spPr>
          <a:xfrm>
            <a:off x="223200" y="108000"/>
            <a:ext cx="3160800" cy="20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03668D6-38A8-417D-80BF-A1C8D4A6A62F}"/>
              </a:ext>
            </a:extLst>
          </p:cNvPr>
          <p:cNvSpPr txBox="1"/>
          <p:nvPr/>
        </p:nvSpPr>
        <p:spPr>
          <a:xfrm>
            <a:off x="165600" y="172800"/>
            <a:ext cx="8236800" cy="3724096"/>
          </a:xfrm>
          <a:prstGeom prst="rect">
            <a:avLst/>
          </a:prstGeom>
          <a:noFill/>
        </p:spPr>
        <p:txBody>
          <a:bodyPr wrap="square" rtlCol="0">
            <a:spAutoFit/>
          </a:bodyPr>
          <a:lstStyle/>
          <a:p>
            <a:pPr>
              <a:spcAft>
                <a:spcPts val="1200"/>
              </a:spcAft>
            </a:pPr>
            <a:r>
              <a:rPr lang="en-US" sz="3600" b="1" dirty="0">
                <a:solidFill>
                  <a:srgbClr val="7030A0"/>
                </a:solidFill>
                <a:latin typeface="Merriweather Sans" panose="00000500000000000000" pitchFamily="2" charset="0"/>
              </a:rPr>
              <a:t>The Takeaway</a:t>
            </a:r>
          </a:p>
          <a:p>
            <a:pPr marL="742950" indent="-742950">
              <a:spcAft>
                <a:spcPts val="1200"/>
              </a:spcAft>
              <a:buFont typeface="+mj-lt"/>
              <a:buAutoNum type="alphaLcParenR"/>
            </a:pPr>
            <a:r>
              <a:rPr lang="en-US" sz="2000" b="1" dirty="0">
                <a:solidFill>
                  <a:srgbClr val="7030A0"/>
                </a:solidFill>
                <a:latin typeface="Merriweather Sans" panose="00000500000000000000" pitchFamily="2" charset="0"/>
              </a:rPr>
              <a:t>If I don’t recognize God’s complete ownership, I need to </a:t>
            </a:r>
            <a:r>
              <a:rPr lang="en-US" sz="2000" b="1" u="sng" dirty="0">
                <a:solidFill>
                  <a:srgbClr val="7030A0"/>
                </a:solidFill>
                <a:latin typeface="Merriweather Sans" panose="00000500000000000000" pitchFamily="2" charset="0"/>
              </a:rPr>
              <a:t>REPENT</a:t>
            </a:r>
            <a:r>
              <a:rPr lang="en-US" sz="2000" b="1" dirty="0">
                <a:solidFill>
                  <a:srgbClr val="7030A0"/>
                </a:solidFill>
                <a:latin typeface="Merriweather Sans" panose="00000500000000000000" pitchFamily="2" charset="0"/>
              </a:rPr>
              <a:t> of my idolatry.</a:t>
            </a:r>
          </a:p>
          <a:p>
            <a:pPr marL="742950" indent="-742950">
              <a:spcAft>
                <a:spcPts val="1200"/>
              </a:spcAft>
              <a:buFont typeface="+mj-lt"/>
              <a:buAutoNum type="alphaLcParenR"/>
            </a:pPr>
            <a:r>
              <a:rPr lang="en-US" sz="2000" b="1" dirty="0">
                <a:solidFill>
                  <a:srgbClr val="7030A0"/>
                </a:solidFill>
                <a:latin typeface="Merriweather Sans" panose="00000500000000000000" pitchFamily="2" charset="0"/>
              </a:rPr>
              <a:t>If I do recognize God’s complete ownership, as his forgiven child I give to him </a:t>
            </a:r>
            <a:r>
              <a:rPr lang="en-US" sz="2000" b="1" u="sng" dirty="0">
                <a:solidFill>
                  <a:srgbClr val="7030A0"/>
                </a:solidFill>
                <a:latin typeface="Merriweather Sans" panose="00000500000000000000" pitchFamily="2" charset="0"/>
              </a:rPr>
              <a:t>GENEROUSLY</a:t>
            </a:r>
            <a:r>
              <a:rPr lang="en-US" sz="2000" b="1" dirty="0">
                <a:solidFill>
                  <a:srgbClr val="7030A0"/>
                </a:solidFill>
                <a:latin typeface="Merriweather Sans" panose="00000500000000000000" pitchFamily="2" charset="0"/>
              </a:rPr>
              <a:t>.</a:t>
            </a:r>
          </a:p>
          <a:p>
            <a:pPr marL="742950" indent="-742950">
              <a:spcAft>
                <a:spcPts val="1200"/>
              </a:spcAft>
              <a:buFont typeface="+mj-lt"/>
              <a:buAutoNum type="alphaLcParenR"/>
            </a:pPr>
            <a:r>
              <a:rPr lang="en-US" sz="2000" b="1" dirty="0">
                <a:solidFill>
                  <a:srgbClr val="7030A0"/>
                </a:solidFill>
                <a:latin typeface="Merriweather Sans" panose="00000500000000000000" pitchFamily="2" charset="0"/>
              </a:rPr>
              <a:t>If my life’s focus is on earthly possessions, every day I live is a day I come closer to losing </a:t>
            </a:r>
            <a:r>
              <a:rPr lang="en-US" sz="2000" b="1" u="sng" dirty="0">
                <a:solidFill>
                  <a:srgbClr val="7030A0"/>
                </a:solidFill>
                <a:latin typeface="Merriweather Sans" panose="00000500000000000000" pitchFamily="2" charset="0"/>
              </a:rPr>
              <a:t>EVERYTHING</a:t>
            </a:r>
            <a:r>
              <a:rPr lang="en-US" sz="2000" b="1" dirty="0">
                <a:solidFill>
                  <a:srgbClr val="7030A0"/>
                </a:solidFill>
                <a:latin typeface="Merriweather Sans" panose="00000500000000000000" pitchFamily="2" charset="0"/>
              </a:rPr>
              <a:t>.</a:t>
            </a:r>
          </a:p>
          <a:p>
            <a:pPr marL="742950" indent="-742950">
              <a:spcAft>
                <a:spcPts val="1200"/>
              </a:spcAft>
              <a:buFont typeface="+mj-lt"/>
              <a:buAutoNum type="alphaLcParenR"/>
            </a:pPr>
            <a:r>
              <a:rPr lang="en-US" sz="2000" b="1" dirty="0">
                <a:solidFill>
                  <a:srgbClr val="7030A0"/>
                </a:solidFill>
                <a:latin typeface="Merriweather Sans" panose="00000500000000000000" pitchFamily="2" charset="0"/>
              </a:rPr>
              <a:t>If my life’s focus is on heavenly treasures, then every day I live is a day I come closer to </a:t>
            </a:r>
            <a:r>
              <a:rPr lang="en-US" sz="2000" b="1" u="sng" dirty="0">
                <a:solidFill>
                  <a:srgbClr val="7030A0"/>
                </a:solidFill>
                <a:latin typeface="Merriweather Sans" panose="00000500000000000000" pitchFamily="2" charset="0"/>
              </a:rPr>
              <a:t>GAINING</a:t>
            </a:r>
            <a:r>
              <a:rPr lang="en-US" sz="2000" b="1" dirty="0">
                <a:solidFill>
                  <a:srgbClr val="7030A0"/>
                </a:solidFill>
                <a:latin typeface="Merriweather Sans" panose="00000500000000000000" pitchFamily="2" charset="0"/>
              </a:rPr>
              <a:t> everything.</a:t>
            </a:r>
            <a:endParaRPr lang="en-US" b="1" dirty="0">
              <a:solidFill>
                <a:srgbClr val="7030A0"/>
              </a:solidFill>
              <a:latin typeface="Merriweather Sans" panose="00000500000000000000" pitchFamily="2" charset="0"/>
            </a:endParaRPr>
          </a:p>
        </p:txBody>
      </p:sp>
    </p:spTree>
    <p:extLst>
      <p:ext uri="{BB962C8B-B14F-4D97-AF65-F5344CB8AC3E}">
        <p14:creationId xmlns:p14="http://schemas.microsoft.com/office/powerpoint/2010/main" val="178431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DA06C8-C401-4C7C-8416-865EEAEBD6DA}"/>
              </a:ext>
            </a:extLst>
          </p:cNvPr>
          <p:cNvSpPr/>
          <p:nvPr/>
        </p:nvSpPr>
        <p:spPr>
          <a:xfrm>
            <a:off x="223200" y="108000"/>
            <a:ext cx="3160800" cy="20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03668D6-38A8-417D-80BF-A1C8D4A6A62F}"/>
              </a:ext>
            </a:extLst>
          </p:cNvPr>
          <p:cNvSpPr txBox="1"/>
          <p:nvPr/>
        </p:nvSpPr>
        <p:spPr>
          <a:xfrm>
            <a:off x="133200" y="172800"/>
            <a:ext cx="6202800" cy="4216539"/>
          </a:xfrm>
          <a:prstGeom prst="rect">
            <a:avLst/>
          </a:prstGeom>
          <a:noFill/>
        </p:spPr>
        <p:txBody>
          <a:bodyPr wrap="square" rtlCol="0">
            <a:spAutoFit/>
          </a:bodyPr>
          <a:lstStyle/>
          <a:p>
            <a:pPr>
              <a:spcAft>
                <a:spcPts val="1200"/>
              </a:spcAft>
            </a:pPr>
            <a:r>
              <a:rPr lang="en-US" sz="3600" b="1" dirty="0">
                <a:solidFill>
                  <a:srgbClr val="7030A0"/>
                </a:solidFill>
                <a:latin typeface="Merriweather Sans" panose="00000500000000000000" pitchFamily="2" charset="0"/>
              </a:rPr>
              <a:t>What % should I give?</a:t>
            </a:r>
          </a:p>
          <a:p>
            <a:pPr marL="742950" indent="-455613">
              <a:spcAft>
                <a:spcPts val="1200"/>
              </a:spcAft>
              <a:buFont typeface="Wingdings" panose="05000000000000000000" pitchFamily="2" charset="2"/>
              <a:buChar char="§"/>
            </a:pPr>
            <a:r>
              <a:rPr lang="en-US" sz="2400" b="1" dirty="0">
                <a:solidFill>
                  <a:srgbClr val="7030A0"/>
                </a:solidFill>
                <a:latin typeface="Merriweather Sans" panose="00000500000000000000" pitchFamily="2" charset="0"/>
              </a:rPr>
              <a:t>Abraham gladly gave </a:t>
            </a:r>
            <a:r>
              <a:rPr lang="en-US" sz="2400" b="1" u="sng" dirty="0">
                <a:solidFill>
                  <a:srgbClr val="7030A0"/>
                </a:solidFill>
                <a:latin typeface="Merriweather Sans" panose="00000500000000000000" pitchFamily="2" charset="0"/>
              </a:rPr>
              <a:t>10%</a:t>
            </a:r>
            <a:r>
              <a:rPr lang="en-US" sz="2400" b="1" dirty="0">
                <a:solidFill>
                  <a:srgbClr val="7030A0"/>
                </a:solidFill>
                <a:latin typeface="Merriweather Sans" panose="00000500000000000000" pitchFamily="2" charset="0"/>
              </a:rPr>
              <a:t>, a “tithe”</a:t>
            </a:r>
          </a:p>
          <a:p>
            <a:pPr marL="742950" indent="-455613">
              <a:spcAft>
                <a:spcPts val="1200"/>
              </a:spcAft>
              <a:buFont typeface="Wingdings" panose="05000000000000000000" pitchFamily="2" charset="2"/>
              <a:buChar char="§"/>
            </a:pPr>
            <a:r>
              <a:rPr lang="en-US" sz="2400" b="1" dirty="0">
                <a:solidFill>
                  <a:srgbClr val="7030A0"/>
                </a:solidFill>
                <a:latin typeface="Merriweather Sans" panose="00000500000000000000" pitchFamily="2" charset="0"/>
              </a:rPr>
              <a:t>The Old Testament Law </a:t>
            </a:r>
            <a:r>
              <a:rPr lang="en-US" sz="2400" b="1" u="sng" dirty="0">
                <a:solidFill>
                  <a:srgbClr val="7030A0"/>
                </a:solidFill>
                <a:latin typeface="Merriweather Sans" panose="00000500000000000000" pitchFamily="2" charset="0"/>
              </a:rPr>
              <a:t>COMMANDED</a:t>
            </a:r>
            <a:r>
              <a:rPr lang="en-US" sz="2400" b="1" dirty="0">
                <a:solidFill>
                  <a:srgbClr val="7030A0"/>
                </a:solidFill>
                <a:latin typeface="Merriweather Sans" panose="00000500000000000000" pitchFamily="2" charset="0"/>
              </a:rPr>
              <a:t> people to give multiple tithes.</a:t>
            </a:r>
          </a:p>
          <a:p>
            <a:pPr marL="742950" indent="-455613">
              <a:spcAft>
                <a:spcPts val="1200"/>
              </a:spcAft>
              <a:buFont typeface="Wingdings" panose="05000000000000000000" pitchFamily="2" charset="2"/>
              <a:buChar char="§"/>
            </a:pPr>
            <a:r>
              <a:rPr lang="en-US" sz="2400" b="1" dirty="0">
                <a:solidFill>
                  <a:srgbClr val="7030A0"/>
                </a:solidFill>
                <a:latin typeface="Merriweather Sans" panose="00000500000000000000" pitchFamily="2" charset="0"/>
              </a:rPr>
              <a:t>Zacchaeus freely gave </a:t>
            </a:r>
            <a:r>
              <a:rPr lang="en-US" sz="2400" b="1" u="sng" dirty="0">
                <a:solidFill>
                  <a:srgbClr val="7030A0"/>
                </a:solidFill>
                <a:latin typeface="Merriweather Sans" panose="00000500000000000000" pitchFamily="2" charset="0"/>
              </a:rPr>
              <a:t>50%</a:t>
            </a:r>
          </a:p>
          <a:p>
            <a:pPr marL="742950" indent="-455613">
              <a:spcAft>
                <a:spcPts val="1200"/>
              </a:spcAft>
              <a:buFont typeface="Wingdings" panose="05000000000000000000" pitchFamily="2" charset="2"/>
              <a:buChar char="§"/>
            </a:pPr>
            <a:r>
              <a:rPr lang="en-US" sz="2400" b="1" dirty="0">
                <a:solidFill>
                  <a:srgbClr val="7030A0"/>
                </a:solidFill>
                <a:latin typeface="Merriweather Sans" panose="00000500000000000000" pitchFamily="2" charset="0"/>
              </a:rPr>
              <a:t>The widow of Zarephath and the widow at the temple gave </a:t>
            </a:r>
            <a:r>
              <a:rPr lang="en-US" sz="2400" b="1" u="sng" dirty="0">
                <a:solidFill>
                  <a:srgbClr val="7030A0"/>
                </a:solidFill>
                <a:latin typeface="Merriweather Sans" panose="00000500000000000000" pitchFamily="2" charset="0"/>
              </a:rPr>
              <a:t>100%</a:t>
            </a:r>
            <a:endParaRPr lang="en-US" sz="2000" b="1" u="sng" dirty="0">
              <a:solidFill>
                <a:srgbClr val="7030A0"/>
              </a:solidFill>
              <a:latin typeface="Merriweather Sans" panose="00000500000000000000" pitchFamily="2" charset="0"/>
            </a:endParaRPr>
          </a:p>
        </p:txBody>
      </p:sp>
      <p:pic>
        <p:nvPicPr>
          <p:cNvPr id="9218" name="Picture 2" descr="Image result for percentage">
            <a:extLst>
              <a:ext uri="{FF2B5EF4-FFF2-40B4-BE49-F238E27FC236}">
                <a16:creationId xmlns:a16="http://schemas.microsoft.com/office/drawing/2014/main" id="{3A9854D6-ECF2-481E-9F4F-2B664C47E6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5525" y="1289063"/>
            <a:ext cx="2114550" cy="216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13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47FF95-56DC-4C5C-BD5A-90128656EB51}"/>
              </a:ext>
            </a:extLst>
          </p:cNvPr>
          <p:cNvSpPr/>
          <p:nvPr/>
        </p:nvSpPr>
        <p:spPr>
          <a:xfrm>
            <a:off x="374400" y="180000"/>
            <a:ext cx="2246400" cy="147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9F059C73-55EE-48B8-8A44-17A83D1C27FC}"/>
              </a:ext>
            </a:extLst>
          </p:cNvPr>
          <p:cNvGrpSpPr/>
          <p:nvPr/>
        </p:nvGrpSpPr>
        <p:grpSpPr>
          <a:xfrm>
            <a:off x="525600" y="493700"/>
            <a:ext cx="3250412" cy="2839991"/>
            <a:chOff x="525600" y="493700"/>
            <a:chExt cx="3250412" cy="2839991"/>
          </a:xfrm>
        </p:grpSpPr>
        <p:pic>
          <p:nvPicPr>
            <p:cNvPr id="10244" name="Picture 4" descr="Image result for apple products">
              <a:extLst>
                <a:ext uri="{FF2B5EF4-FFF2-40B4-BE49-F238E27FC236}">
                  <a16:creationId xmlns:a16="http://schemas.microsoft.com/office/drawing/2014/main" id="{F5DC598B-705C-4D97-8060-A92F33A06F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600" y="493700"/>
              <a:ext cx="3250412" cy="20744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747317C-9BAF-4E3C-83EC-0320AE34EE12}"/>
                </a:ext>
              </a:extLst>
            </p:cNvPr>
            <p:cNvSpPr txBox="1"/>
            <p:nvPr/>
          </p:nvSpPr>
          <p:spPr>
            <a:xfrm>
              <a:off x="896012" y="2748916"/>
              <a:ext cx="2880000" cy="584775"/>
            </a:xfrm>
            <a:prstGeom prst="rect">
              <a:avLst/>
            </a:prstGeom>
            <a:noFill/>
          </p:spPr>
          <p:txBody>
            <a:bodyPr wrap="square" rtlCol="0">
              <a:spAutoFit/>
            </a:bodyPr>
            <a:lstStyle/>
            <a:p>
              <a:pPr algn="ctr"/>
              <a:r>
                <a:rPr lang="en-US" sz="3200" dirty="0">
                  <a:solidFill>
                    <a:srgbClr val="7030A0"/>
                  </a:solidFill>
                  <a:latin typeface="Merriweather Sans" panose="00000500000000000000" pitchFamily="2" charset="0"/>
                </a:rPr>
                <a:t>WANTS</a:t>
              </a:r>
            </a:p>
          </p:txBody>
        </p:sp>
      </p:grpSp>
      <p:grpSp>
        <p:nvGrpSpPr>
          <p:cNvPr id="7" name="Group 6">
            <a:extLst>
              <a:ext uri="{FF2B5EF4-FFF2-40B4-BE49-F238E27FC236}">
                <a16:creationId xmlns:a16="http://schemas.microsoft.com/office/drawing/2014/main" id="{2B5BCCBB-F790-45BF-AEAA-FBAC22A43DD0}"/>
              </a:ext>
            </a:extLst>
          </p:cNvPr>
          <p:cNvGrpSpPr/>
          <p:nvPr/>
        </p:nvGrpSpPr>
        <p:grpSpPr>
          <a:xfrm>
            <a:off x="5415896" y="329787"/>
            <a:ext cx="2880000" cy="3003904"/>
            <a:chOff x="5415896" y="329787"/>
            <a:chExt cx="2880000" cy="3003904"/>
          </a:xfrm>
        </p:grpSpPr>
        <p:pic>
          <p:nvPicPr>
            <p:cNvPr id="10246" name="Picture 6" descr="Image result for apple fruit">
              <a:extLst>
                <a:ext uri="{FF2B5EF4-FFF2-40B4-BE49-F238E27FC236}">
                  <a16:creationId xmlns:a16="http://schemas.microsoft.com/office/drawing/2014/main" id="{B82ADD7F-26A1-4041-A729-1A0D75FCE4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9190" y="329787"/>
              <a:ext cx="2673413" cy="241912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379B59F-7D3E-40C9-B87A-52CF7E8B3AF0}"/>
                </a:ext>
              </a:extLst>
            </p:cNvPr>
            <p:cNvSpPr txBox="1"/>
            <p:nvPr/>
          </p:nvSpPr>
          <p:spPr>
            <a:xfrm>
              <a:off x="5415896" y="2748916"/>
              <a:ext cx="2880000" cy="584775"/>
            </a:xfrm>
            <a:prstGeom prst="rect">
              <a:avLst/>
            </a:prstGeom>
            <a:noFill/>
          </p:spPr>
          <p:txBody>
            <a:bodyPr wrap="square" rtlCol="0">
              <a:spAutoFit/>
            </a:bodyPr>
            <a:lstStyle/>
            <a:p>
              <a:pPr algn="ctr"/>
              <a:r>
                <a:rPr lang="en-US" sz="3200" dirty="0">
                  <a:solidFill>
                    <a:srgbClr val="7030A0"/>
                  </a:solidFill>
                  <a:latin typeface="Merriweather Sans" panose="00000500000000000000" pitchFamily="2" charset="0"/>
                </a:rPr>
                <a:t>NEEDS</a:t>
              </a:r>
            </a:p>
          </p:txBody>
        </p:sp>
      </p:grpSp>
    </p:spTree>
    <p:extLst>
      <p:ext uri="{BB962C8B-B14F-4D97-AF65-F5344CB8AC3E}">
        <p14:creationId xmlns:p14="http://schemas.microsoft.com/office/powerpoint/2010/main" val="276737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0" fill="hold"/>
                                        <p:tgtEl>
                                          <p:spTgt spid="6"/>
                                        </p:tgtEl>
                                        <p:attrNameLst>
                                          <p:attrName>ppt_x</p:attrName>
                                        </p:attrNameLst>
                                      </p:cBhvr>
                                      <p:tavLst>
                                        <p:tav tm="0">
                                          <p:val>
                                            <p:strVal val="#ppt_x"/>
                                          </p:val>
                                        </p:tav>
                                        <p:tav tm="100000">
                                          <p:val>
                                            <p:strVal val="#ppt_x"/>
                                          </p:val>
                                        </p:tav>
                                      </p:tavLst>
                                    </p:anim>
                                    <p:anim calcmode="lin" valueType="num">
                                      <p:cBhvr additive="base">
                                        <p:cTn id="8" dur="2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500" fill="hold"/>
                                        <p:tgtEl>
                                          <p:spTgt spid="7"/>
                                        </p:tgtEl>
                                        <p:attrNameLst>
                                          <p:attrName>ppt_x</p:attrName>
                                        </p:attrNameLst>
                                      </p:cBhvr>
                                      <p:tavLst>
                                        <p:tav tm="0">
                                          <p:val>
                                            <p:strVal val="#ppt_x"/>
                                          </p:val>
                                        </p:tav>
                                        <p:tav tm="100000">
                                          <p:val>
                                            <p:strVal val="#ppt_x"/>
                                          </p:val>
                                        </p:tav>
                                      </p:tavLst>
                                    </p:anim>
                                    <p:anim calcmode="lin" valueType="num">
                                      <p:cBhvr additive="base">
                                        <p:cTn id="12" dur="2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94A1662BC2A44FB21D48EA08858C99" ma:contentTypeVersion="9" ma:contentTypeDescription="Create a new document." ma:contentTypeScope="" ma:versionID="05e599e808bd7a6b3317fc8b772e28ce">
  <xsd:schema xmlns:xsd="http://www.w3.org/2001/XMLSchema" xmlns:xs="http://www.w3.org/2001/XMLSchema" xmlns:p="http://schemas.microsoft.com/office/2006/metadata/properties" xmlns:ns2="ff7230a3-081f-4362-8681-48ef7ef73b2a" xmlns:ns3="651b9240-0ba4-4f74-b1bb-bfa6ffb64563" targetNamespace="http://schemas.microsoft.com/office/2006/metadata/properties" ma:root="true" ma:fieldsID="31d4eba55fdbdf2e218cc832bd6b7282" ns2:_="" ns3:_="">
    <xsd:import namespace="ff7230a3-081f-4362-8681-48ef7ef73b2a"/>
    <xsd:import namespace="651b9240-0ba4-4f74-b1bb-bfa6ffb6456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7230a3-081f-4362-8681-48ef7ef73b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1b9240-0ba4-4f74-b1bb-bfa6ffb6456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DDE5EB-240D-405D-8F9A-0EA1320CE2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7230a3-081f-4362-8681-48ef7ef73b2a"/>
    <ds:schemaRef ds:uri="651b9240-0ba4-4f74-b1bb-bfa6ffb645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FB171C-F9B1-4D3F-95B2-C2C0C5AE6FD1}">
  <ds:schemaRefs>
    <ds:schemaRef ds:uri="http://purl.org/dc/elements/1.1/"/>
    <ds:schemaRef ds:uri="http://schemas.microsoft.com/office/2006/metadata/properties"/>
    <ds:schemaRef ds:uri="ff7230a3-081f-4362-8681-48ef7ef73b2a"/>
    <ds:schemaRef ds:uri="651b9240-0ba4-4f74-b1bb-bfa6ffb6456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269D97D0-0CCF-483D-8D64-6D8FEAB956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2103</TotalTime>
  <Words>247</Words>
  <Application>Microsoft Office PowerPoint</Application>
  <PresentationFormat>On-screen Show (16:9)</PresentationFormat>
  <Paragraphs>32</Paragraphs>
  <Slides>12</Slides>
  <Notes>1</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12</vt:i4>
      </vt:variant>
    </vt:vector>
  </HeadingPairs>
  <TitlesOfParts>
    <vt:vector size="22" baseType="lpstr">
      <vt:lpstr>Arial</vt:lpstr>
      <vt:lpstr>Calibri</vt:lpstr>
      <vt:lpstr>Merriweather Sans</vt:lpstr>
      <vt:lpstr>Meta OT</vt:lpstr>
      <vt:lpstr>Wingdings</vt:lpstr>
      <vt:lpstr>Custom Design</vt:lpstr>
      <vt:lpstr>1_Custom Design</vt:lpstr>
      <vt:lpstr>2_Custom Design</vt:lpstr>
      <vt:lpstr>3_Custom Design</vt:lpstr>
      <vt:lpstr>4_Custom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Briana Lambrecht</dc:creator>
  <cp:lastModifiedBy>Laura Schulz</cp:lastModifiedBy>
  <cp:revision>20</cp:revision>
  <dcterms:created xsi:type="dcterms:W3CDTF">2015-09-02T14:22:57Z</dcterms:created>
  <dcterms:modified xsi:type="dcterms:W3CDTF">2019-05-20T16:26:27Z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0x0101007494A1662BC2A44FB21D48EA08858C99</vt:lpwstr>
  </property>
</Properties>
</file>