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  <p:sldMasterId id="2147483700" r:id="rId2"/>
    <p:sldMasterId id="2147483708" r:id="rId3"/>
    <p:sldMasterId id="2147483720" r:id="rId4"/>
    <p:sldMasterId id="2147483732" r:id="rId5"/>
  </p:sldMasterIdLst>
  <p:notesMasterIdLst>
    <p:notesMasterId r:id="rId15"/>
  </p:notesMasterIdLst>
  <p:sldIdLst>
    <p:sldId id="258" r:id="rId6"/>
    <p:sldId id="259" r:id="rId7"/>
    <p:sldId id="273" r:id="rId8"/>
    <p:sldId id="274" r:id="rId9"/>
    <p:sldId id="262" r:id="rId10"/>
    <p:sldId id="264" r:id="rId11"/>
    <p:sldId id="261" r:id="rId12"/>
    <p:sldId id="265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D41FA-65FB-4727-9EBD-02FF388BE7B6}" v="196" dt="2019-05-14T23:07:15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6"/>
    <p:restoredTop sz="94620"/>
  </p:normalViewPr>
  <p:slideViewPr>
    <p:cSldViewPr snapToGrid="0" snapToObjects="1" showGuides="1">
      <p:cViewPr varScale="1">
        <p:scale>
          <a:sx n="133" d="100"/>
          <a:sy n="133" d="100"/>
        </p:scale>
        <p:origin x="1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R. Hein" userId="7bae4d3e-e869-4f89-9f91-56223af530e9" providerId="ADAL" clId="{13D22F58-37B7-429D-BA0B-6F164F47B211}"/>
    <pc:docChg chg="custSel addSld delSld modSld">
      <pc:chgData name="Jonathan R. Hein" userId="7bae4d3e-e869-4f89-9f91-56223af530e9" providerId="ADAL" clId="{13D22F58-37B7-429D-BA0B-6F164F47B211}" dt="2019-05-14T23:06:58.690" v="732" actId="2696"/>
      <pc:docMkLst>
        <pc:docMk/>
      </pc:docMkLst>
      <pc:sldChg chg="modSp">
        <pc:chgData name="Jonathan R. Hein" userId="7bae4d3e-e869-4f89-9f91-56223af530e9" providerId="ADAL" clId="{13D22F58-37B7-429D-BA0B-6F164F47B211}" dt="2019-05-14T22:40:14.239" v="32" actId="20577"/>
        <pc:sldMkLst>
          <pc:docMk/>
          <pc:sldMk cId="4277416655" sldId="258"/>
        </pc:sldMkLst>
        <pc:spChg chg="mod">
          <ac:chgData name="Jonathan R. Hein" userId="7bae4d3e-e869-4f89-9f91-56223af530e9" providerId="ADAL" clId="{13D22F58-37B7-429D-BA0B-6F164F47B211}" dt="2019-05-14T22:40:14.239" v="32" actId="20577"/>
          <ac:spMkLst>
            <pc:docMk/>
            <pc:sldMk cId="4277416655" sldId="258"/>
            <ac:spMk id="4" creationId="{F05D3FFB-773B-4373-B740-251B84C6DA5B}"/>
          </ac:spMkLst>
        </pc:spChg>
      </pc:sldChg>
      <pc:sldChg chg="addSp delSp modSp delAnim modAnim">
        <pc:chgData name="Jonathan R. Hein" userId="7bae4d3e-e869-4f89-9f91-56223af530e9" providerId="ADAL" clId="{13D22F58-37B7-429D-BA0B-6F164F47B211}" dt="2019-05-14T22:43:19.740" v="295" actId="113"/>
        <pc:sldMkLst>
          <pc:docMk/>
          <pc:sldMk cId="4254092963" sldId="259"/>
        </pc:sldMkLst>
        <pc:spChg chg="add mod">
          <ac:chgData name="Jonathan R. Hein" userId="7bae4d3e-e869-4f89-9f91-56223af530e9" providerId="ADAL" clId="{13D22F58-37B7-429D-BA0B-6F164F47B211}" dt="2019-05-14T22:43:19.740" v="295" actId="113"/>
          <ac:spMkLst>
            <pc:docMk/>
            <pc:sldMk cId="4254092963" sldId="259"/>
            <ac:spMk id="23" creationId="{82506909-9274-49C5-9A1C-D70AC1D959C6}"/>
          </ac:spMkLst>
        </pc:spChg>
        <pc:grpChg chg="del">
          <ac:chgData name="Jonathan R. Hein" userId="7bae4d3e-e869-4f89-9f91-56223af530e9" providerId="ADAL" clId="{13D22F58-37B7-429D-BA0B-6F164F47B211}" dt="2019-05-14T22:40:24.354" v="33" actId="478"/>
          <ac:grpSpMkLst>
            <pc:docMk/>
            <pc:sldMk cId="4254092963" sldId="259"/>
            <ac:grpSpMk id="14" creationId="{0DEF1FC7-AC03-4590-95BC-212F4AA0BB14}"/>
          </ac:grpSpMkLst>
        </pc:grpChg>
        <pc:grpChg chg="del">
          <ac:chgData name="Jonathan R. Hein" userId="7bae4d3e-e869-4f89-9f91-56223af530e9" providerId="ADAL" clId="{13D22F58-37B7-429D-BA0B-6F164F47B211}" dt="2019-05-14T22:40:25.095" v="34" actId="478"/>
          <ac:grpSpMkLst>
            <pc:docMk/>
            <pc:sldMk cId="4254092963" sldId="259"/>
            <ac:grpSpMk id="16" creationId="{5883009A-B88B-49A2-903D-AE6799E7C893}"/>
          </ac:grpSpMkLst>
        </pc:grpChg>
        <pc:grpChg chg="del">
          <ac:chgData name="Jonathan R. Hein" userId="7bae4d3e-e869-4f89-9f91-56223af530e9" providerId="ADAL" clId="{13D22F58-37B7-429D-BA0B-6F164F47B211}" dt="2019-05-14T22:40:25.658" v="35" actId="478"/>
          <ac:grpSpMkLst>
            <pc:docMk/>
            <pc:sldMk cId="4254092963" sldId="259"/>
            <ac:grpSpMk id="22" creationId="{F7FF8BCD-87EF-4BC1-9981-D4D52ABD767C}"/>
          </ac:grpSpMkLst>
        </pc:grpChg>
      </pc:sldChg>
      <pc:sldChg chg="addSp delSp modSp delAnim modAnim">
        <pc:chgData name="Jonathan R. Hein" userId="7bae4d3e-e869-4f89-9f91-56223af530e9" providerId="ADAL" clId="{13D22F58-37B7-429D-BA0B-6F164F47B211}" dt="2019-05-14T23:04:28.955" v="647"/>
        <pc:sldMkLst>
          <pc:docMk/>
          <pc:sldMk cId="2824254660" sldId="261"/>
        </pc:sldMkLst>
        <pc:spChg chg="add mod">
          <ac:chgData name="Jonathan R. Hein" userId="7bae4d3e-e869-4f89-9f91-56223af530e9" providerId="ADAL" clId="{13D22F58-37B7-429D-BA0B-6F164F47B211}" dt="2019-05-14T23:04:00.881" v="639" actId="14838"/>
          <ac:spMkLst>
            <pc:docMk/>
            <pc:sldMk cId="2824254660" sldId="261"/>
            <ac:spMk id="6" creationId="{B19E1E7A-8339-4FE8-9599-4CDF33CE6017}"/>
          </ac:spMkLst>
        </pc:spChg>
        <pc:spChg chg="del mod">
          <ac:chgData name="Jonathan R. Hein" userId="7bae4d3e-e869-4f89-9f91-56223af530e9" providerId="ADAL" clId="{13D22F58-37B7-429D-BA0B-6F164F47B211}" dt="2019-05-14T23:02:25.919" v="619" actId="478"/>
          <ac:spMkLst>
            <pc:docMk/>
            <pc:sldMk cId="2824254660" sldId="261"/>
            <ac:spMk id="8" creationId="{4D73DF9E-97F2-41B0-BCDD-C3EAF85FB7F6}"/>
          </ac:spMkLst>
        </pc:spChg>
        <pc:picChg chg="del">
          <ac:chgData name="Jonathan R. Hein" userId="7bae4d3e-e869-4f89-9f91-56223af530e9" providerId="ADAL" clId="{13D22F58-37B7-429D-BA0B-6F164F47B211}" dt="2019-05-14T23:02:20.597" v="617" actId="478"/>
          <ac:picMkLst>
            <pc:docMk/>
            <pc:sldMk cId="2824254660" sldId="261"/>
            <ac:picMk id="3076" creationId="{B8A25B44-52FB-48A0-AB41-64B60E16BD1C}"/>
          </ac:picMkLst>
        </pc:picChg>
        <pc:picChg chg="add mod">
          <ac:chgData name="Jonathan R. Hein" userId="7bae4d3e-e869-4f89-9f91-56223af530e9" providerId="ADAL" clId="{13D22F58-37B7-429D-BA0B-6F164F47B211}" dt="2019-05-14T23:02:36.658" v="622" actId="14100"/>
          <ac:picMkLst>
            <pc:docMk/>
            <pc:sldMk cId="2824254660" sldId="261"/>
            <ac:picMk id="3078" creationId="{340532FB-3BD6-4DB6-83B4-58DC7F9B17F9}"/>
          </ac:picMkLst>
        </pc:picChg>
      </pc:sldChg>
      <pc:sldChg chg="addSp delSp modSp delAnim modAnim">
        <pc:chgData name="Jonathan R. Hein" userId="7bae4d3e-e869-4f89-9f91-56223af530e9" providerId="ADAL" clId="{13D22F58-37B7-429D-BA0B-6F164F47B211}" dt="2019-05-14T22:56:10.206" v="524"/>
        <pc:sldMkLst>
          <pc:docMk/>
          <pc:sldMk cId="1722312474" sldId="262"/>
        </pc:sldMkLst>
        <pc:spChg chg="del">
          <ac:chgData name="Jonathan R. Hein" userId="7bae4d3e-e869-4f89-9f91-56223af530e9" providerId="ADAL" clId="{13D22F58-37B7-429D-BA0B-6F164F47B211}" dt="2019-05-14T22:53:42.509" v="469" actId="478"/>
          <ac:spMkLst>
            <pc:docMk/>
            <pc:sldMk cId="1722312474" sldId="262"/>
            <ac:spMk id="3" creationId="{7342F489-78F2-447C-96C4-F99759C6B967}"/>
          </ac:spMkLst>
        </pc:spChg>
        <pc:spChg chg="add mod">
          <ac:chgData name="Jonathan R. Hein" userId="7bae4d3e-e869-4f89-9f91-56223af530e9" providerId="ADAL" clId="{13D22F58-37B7-429D-BA0B-6F164F47B211}" dt="2019-05-14T22:55:53.096" v="520" actId="1076"/>
          <ac:spMkLst>
            <pc:docMk/>
            <pc:sldMk cId="1722312474" sldId="262"/>
            <ac:spMk id="6" creationId="{15B19128-3F8D-4AF6-BAB4-225B36D18D28}"/>
          </ac:spMkLst>
        </pc:spChg>
        <pc:spChg chg="del mod">
          <ac:chgData name="Jonathan R. Hein" userId="7bae4d3e-e869-4f89-9f91-56223af530e9" providerId="ADAL" clId="{13D22F58-37B7-429D-BA0B-6F164F47B211}" dt="2019-05-14T22:54:14.557" v="476" actId="478"/>
          <ac:spMkLst>
            <pc:docMk/>
            <pc:sldMk cId="1722312474" sldId="262"/>
            <ac:spMk id="8" creationId="{C84227F8-BA83-4BA3-A0DA-4BD117B2E23D}"/>
          </ac:spMkLst>
        </pc:spChg>
        <pc:picChg chg="del">
          <ac:chgData name="Jonathan R. Hein" userId="7bae4d3e-e869-4f89-9f91-56223af530e9" providerId="ADAL" clId="{13D22F58-37B7-429D-BA0B-6F164F47B211}" dt="2019-05-14T22:52:33.760" v="458" actId="478"/>
          <ac:picMkLst>
            <pc:docMk/>
            <pc:sldMk cId="1722312474" sldId="262"/>
            <ac:picMk id="7" creationId="{D18FD75E-1C1E-47D0-9058-859CBF662CCB}"/>
          </ac:picMkLst>
        </pc:picChg>
        <pc:picChg chg="add del mod">
          <ac:chgData name="Jonathan R. Hein" userId="7bae4d3e-e869-4f89-9f91-56223af530e9" providerId="ADAL" clId="{13D22F58-37B7-429D-BA0B-6F164F47B211}" dt="2019-05-14T22:53:08.388" v="463" actId="478"/>
          <ac:picMkLst>
            <pc:docMk/>
            <pc:sldMk cId="1722312474" sldId="262"/>
            <ac:picMk id="1028" creationId="{DE27FF28-15AA-4E73-93D8-D7C21FA5EB58}"/>
          </ac:picMkLst>
        </pc:picChg>
        <pc:picChg chg="add mod ord modCrop">
          <ac:chgData name="Jonathan R. Hein" userId="7bae4d3e-e869-4f89-9f91-56223af530e9" providerId="ADAL" clId="{13D22F58-37B7-429D-BA0B-6F164F47B211}" dt="2019-05-14T22:55:41.457" v="518" actId="1076"/>
          <ac:picMkLst>
            <pc:docMk/>
            <pc:sldMk cId="1722312474" sldId="262"/>
            <ac:picMk id="1030" creationId="{35DFC762-D413-4479-8261-315FB8C14574}"/>
          </ac:picMkLst>
        </pc:picChg>
      </pc:sldChg>
      <pc:sldChg chg="del">
        <pc:chgData name="Jonathan R. Hein" userId="7bae4d3e-e869-4f89-9f91-56223af530e9" providerId="ADAL" clId="{13D22F58-37B7-429D-BA0B-6F164F47B211}" dt="2019-05-14T23:04:50.962" v="648" actId="2696"/>
        <pc:sldMkLst>
          <pc:docMk/>
          <pc:sldMk cId="4110866772" sldId="263"/>
        </pc:sldMkLst>
      </pc:sldChg>
      <pc:sldChg chg="addSp delSp modSp delAnim modAnim">
        <pc:chgData name="Jonathan R. Hein" userId="7bae4d3e-e869-4f89-9f91-56223af530e9" providerId="ADAL" clId="{13D22F58-37B7-429D-BA0B-6F164F47B211}" dt="2019-05-14T23:00:51.400" v="616"/>
        <pc:sldMkLst>
          <pc:docMk/>
          <pc:sldMk cId="801672430" sldId="264"/>
        </pc:sldMkLst>
        <pc:spChg chg="add mod">
          <ac:chgData name="Jonathan R. Hein" userId="7bae4d3e-e869-4f89-9f91-56223af530e9" providerId="ADAL" clId="{13D22F58-37B7-429D-BA0B-6F164F47B211}" dt="2019-05-14T23:00:11.277" v="608" actId="1076"/>
          <ac:spMkLst>
            <pc:docMk/>
            <pc:sldMk cId="801672430" sldId="264"/>
            <ac:spMk id="2" creationId="{119AF637-DE85-4A9C-9AA0-B2521A8AED50}"/>
          </ac:spMkLst>
        </pc:spChg>
        <pc:spChg chg="add mod ord">
          <ac:chgData name="Jonathan R. Hein" userId="7bae4d3e-e869-4f89-9f91-56223af530e9" providerId="ADAL" clId="{13D22F58-37B7-429D-BA0B-6F164F47B211}" dt="2019-05-14T23:00:28.329" v="613" actId="171"/>
          <ac:spMkLst>
            <pc:docMk/>
            <pc:sldMk cId="801672430" sldId="264"/>
            <ac:spMk id="3" creationId="{3E6A2372-77F2-4F4D-802F-22E6083CAABE}"/>
          </ac:spMkLst>
        </pc:spChg>
        <pc:spChg chg="del">
          <ac:chgData name="Jonathan R. Hein" userId="7bae4d3e-e869-4f89-9f91-56223af530e9" providerId="ADAL" clId="{13D22F58-37B7-429D-BA0B-6F164F47B211}" dt="2019-05-14T22:57:34.556" v="526" actId="478"/>
          <ac:spMkLst>
            <pc:docMk/>
            <pc:sldMk cId="801672430" sldId="264"/>
            <ac:spMk id="8" creationId="{993D7030-2875-4839-B514-3A86447A2380}"/>
          </ac:spMkLst>
        </pc:spChg>
        <pc:picChg chg="del">
          <ac:chgData name="Jonathan R. Hein" userId="7bae4d3e-e869-4f89-9f91-56223af530e9" providerId="ADAL" clId="{13D22F58-37B7-429D-BA0B-6F164F47B211}" dt="2019-05-14T22:57:32.884" v="525" actId="478"/>
          <ac:picMkLst>
            <pc:docMk/>
            <pc:sldMk cId="801672430" sldId="264"/>
            <ac:picMk id="2056" creationId="{F327E325-0E20-4767-9501-C19911074503}"/>
          </ac:picMkLst>
        </pc:picChg>
        <pc:picChg chg="add mod modCrop">
          <ac:chgData name="Jonathan R. Hein" userId="7bae4d3e-e869-4f89-9f91-56223af530e9" providerId="ADAL" clId="{13D22F58-37B7-429D-BA0B-6F164F47B211}" dt="2019-05-14T23:00:07.461" v="607" actId="1076"/>
          <ac:picMkLst>
            <pc:docMk/>
            <pc:sldMk cId="801672430" sldId="264"/>
            <ac:picMk id="2058" creationId="{396AF306-15CA-45D5-A164-93B13DB5C157}"/>
          </ac:picMkLst>
        </pc:picChg>
      </pc:sldChg>
      <pc:sldChg chg="modSp modAnim">
        <pc:chgData name="Jonathan R. Hein" userId="7bae4d3e-e869-4f89-9f91-56223af530e9" providerId="ADAL" clId="{13D22F58-37B7-429D-BA0B-6F164F47B211}" dt="2019-05-14T23:06:44.294" v="728"/>
        <pc:sldMkLst>
          <pc:docMk/>
          <pc:sldMk cId="1784310607" sldId="265"/>
        </pc:sldMkLst>
        <pc:spChg chg="mod">
          <ac:chgData name="Jonathan R. Hein" userId="7bae4d3e-e869-4f89-9f91-56223af530e9" providerId="ADAL" clId="{13D22F58-37B7-429D-BA0B-6F164F47B211}" dt="2019-05-14T23:06:00.661" v="708" actId="207"/>
          <ac:spMkLst>
            <pc:docMk/>
            <pc:sldMk cId="1784310607" sldId="265"/>
            <ac:spMk id="3" creationId="{D03668D6-38A8-417D-80BF-A1C8D4A6A62F}"/>
          </ac:spMkLst>
        </pc:spChg>
      </pc:sldChg>
      <pc:sldChg chg="del">
        <pc:chgData name="Jonathan R. Hein" userId="7bae4d3e-e869-4f89-9f91-56223af530e9" providerId="ADAL" clId="{13D22F58-37B7-429D-BA0B-6F164F47B211}" dt="2019-05-14T23:06:58.690" v="732" actId="2696"/>
        <pc:sldMkLst>
          <pc:docMk/>
          <pc:sldMk cId="1766476532" sldId="267"/>
        </pc:sldMkLst>
      </pc:sldChg>
      <pc:sldChg chg="del">
        <pc:chgData name="Jonathan R. Hein" userId="7bae4d3e-e869-4f89-9f91-56223af530e9" providerId="ADAL" clId="{13D22F58-37B7-429D-BA0B-6F164F47B211}" dt="2019-05-14T23:06:51.982" v="729" actId="2696"/>
        <pc:sldMkLst>
          <pc:docMk/>
          <pc:sldMk cId="1268138614" sldId="270"/>
        </pc:sldMkLst>
      </pc:sldChg>
      <pc:sldChg chg="del">
        <pc:chgData name="Jonathan R. Hein" userId="7bae4d3e-e869-4f89-9f91-56223af530e9" providerId="ADAL" clId="{13D22F58-37B7-429D-BA0B-6F164F47B211}" dt="2019-05-14T23:06:54.958" v="730" actId="2696"/>
        <pc:sldMkLst>
          <pc:docMk/>
          <pc:sldMk cId="2767373456" sldId="271"/>
        </pc:sldMkLst>
      </pc:sldChg>
      <pc:sldChg chg="del">
        <pc:chgData name="Jonathan R. Hein" userId="7bae4d3e-e869-4f89-9f91-56223af530e9" providerId="ADAL" clId="{13D22F58-37B7-429D-BA0B-6F164F47B211}" dt="2019-05-14T23:06:56.613" v="731" actId="2696"/>
        <pc:sldMkLst>
          <pc:docMk/>
          <pc:sldMk cId="2712736042" sldId="272"/>
        </pc:sldMkLst>
      </pc:sldChg>
      <pc:sldChg chg="addSp modSp add mod modAnim">
        <pc:chgData name="Jonathan R. Hein" userId="7bae4d3e-e869-4f89-9f91-56223af530e9" providerId="ADAL" clId="{13D22F58-37B7-429D-BA0B-6F164F47B211}" dt="2019-05-14T22:47:20.166" v="371" actId="1076"/>
        <pc:sldMkLst>
          <pc:docMk/>
          <pc:sldMk cId="3633914051" sldId="273"/>
        </pc:sldMkLst>
        <pc:spChg chg="mod">
          <ac:chgData name="Jonathan R. Hein" userId="7bae4d3e-e869-4f89-9f91-56223af530e9" providerId="ADAL" clId="{13D22F58-37B7-429D-BA0B-6F164F47B211}" dt="2019-05-14T22:47:20.166" v="371" actId="1076"/>
          <ac:spMkLst>
            <pc:docMk/>
            <pc:sldMk cId="3633914051" sldId="273"/>
            <ac:spMk id="23" creationId="{82506909-9274-49C5-9A1C-D70AC1D959C6}"/>
          </ac:spMkLst>
        </pc:spChg>
        <pc:graphicFrameChg chg="add mod">
          <ac:chgData name="Jonathan R. Hein" userId="7bae4d3e-e869-4f89-9f91-56223af530e9" providerId="ADAL" clId="{13D22F58-37B7-429D-BA0B-6F164F47B211}" dt="2019-05-14T22:46:57.358" v="343" actId="2711"/>
          <ac:graphicFrameMkLst>
            <pc:docMk/>
            <pc:sldMk cId="3633914051" sldId="273"/>
            <ac:graphicFrameMk id="4" creationId="{7D63D643-1D5D-4B8A-807F-84134C4CE658}"/>
          </ac:graphicFrameMkLst>
        </pc:graphicFrameChg>
      </pc:sldChg>
      <pc:sldChg chg="addSp delSp modSp add delAnim">
        <pc:chgData name="Jonathan R. Hein" userId="7bae4d3e-e869-4f89-9f91-56223af530e9" providerId="ADAL" clId="{13D22F58-37B7-429D-BA0B-6F164F47B211}" dt="2019-05-14T22:50:53.361" v="457" actId="1076"/>
        <pc:sldMkLst>
          <pc:docMk/>
          <pc:sldMk cId="1307805212" sldId="274"/>
        </pc:sldMkLst>
        <pc:spChg chg="add mod">
          <ac:chgData name="Jonathan R. Hein" userId="7bae4d3e-e869-4f89-9f91-56223af530e9" providerId="ADAL" clId="{13D22F58-37B7-429D-BA0B-6F164F47B211}" dt="2019-05-14T22:50:53.361" v="457" actId="1076"/>
          <ac:spMkLst>
            <pc:docMk/>
            <pc:sldMk cId="1307805212" sldId="274"/>
            <ac:spMk id="2" creationId="{93D80CDB-F5FE-48C6-B92D-7459D589A344}"/>
          </ac:spMkLst>
        </pc:spChg>
        <pc:spChg chg="del mod">
          <ac:chgData name="Jonathan R. Hein" userId="7bae4d3e-e869-4f89-9f91-56223af530e9" providerId="ADAL" clId="{13D22F58-37B7-429D-BA0B-6F164F47B211}" dt="2019-05-14T22:48:44.086" v="375" actId="478"/>
          <ac:spMkLst>
            <pc:docMk/>
            <pc:sldMk cId="1307805212" sldId="274"/>
            <ac:spMk id="23" creationId="{82506909-9274-49C5-9A1C-D70AC1D959C6}"/>
          </ac:spMkLst>
        </pc:spChg>
        <pc:graphicFrameChg chg="del">
          <ac:chgData name="Jonathan R. Hein" userId="7bae4d3e-e869-4f89-9f91-56223af530e9" providerId="ADAL" clId="{13D22F58-37B7-429D-BA0B-6F164F47B211}" dt="2019-05-14T22:48:37.788" v="373" actId="478"/>
          <ac:graphicFrameMkLst>
            <pc:docMk/>
            <pc:sldMk cId="1307805212" sldId="274"/>
            <ac:graphicFrameMk id="4" creationId="{7D63D643-1D5D-4B8A-807F-84134C4CE658}"/>
          </ac:graphicFrameMkLst>
        </pc:graphicFrameChg>
        <pc:picChg chg="add mod">
          <ac:chgData name="Jonathan R. Hein" userId="7bae4d3e-e869-4f89-9f91-56223af530e9" providerId="ADAL" clId="{13D22F58-37B7-429D-BA0B-6F164F47B211}" dt="2019-05-14T22:50:48.898" v="456" actId="1076"/>
          <ac:picMkLst>
            <pc:docMk/>
            <pc:sldMk cId="1307805212" sldId="274"/>
            <ac:picMk id="12290" creationId="{11D8E0B4-54D0-4772-BDAB-E2F3EB62B24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Credit Card Debt</c:v>
                </c:pt>
                <c:pt idx="1">
                  <c:v>Car Debt</c:v>
                </c:pt>
                <c:pt idx="2">
                  <c:v>Student Loan Debt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7000</c:v>
                </c:pt>
                <c:pt idx="1">
                  <c:v>28000</c:v>
                </c:pt>
                <c:pt idx="2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7-4E61-BD1D-0DBE27761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312448"/>
        <c:axId val="244310152"/>
      </c:barChart>
      <c:catAx>
        <c:axId val="2443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44310152"/>
        <c:crosses val="autoZero"/>
        <c:auto val="1"/>
        <c:lblAlgn val="ctr"/>
        <c:lblOffset val="100"/>
        <c:noMultiLvlLbl val="0"/>
      </c:catAx>
      <c:valAx>
        <c:axId val="244310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rriweather Sans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4431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C0490-FE07-4534-86AA-AFCBF6CC2513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41FDD-0CA6-43C8-ACB8-F9E83B1EE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1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2718-EB51-5146-BFDC-43EA28BBD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E6974-E7BA-F946-ABFF-5E22B6FD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6B6C6-7696-2D43-B5AC-6895D253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A70-0266-174A-B449-DA61AA63C4F8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46C34-4EC7-E245-92E8-0EC0B3B0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937DE-1260-4A4B-8A73-A04E72AA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492-F3AD-9040-932B-B063086C9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3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DD03-2E82-FE4C-AD9A-B000E8BF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13E5-2832-B549-A3B4-CB6E33D0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449F4-B825-AA4A-BCBF-E5AA1B38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1C278-8CF2-DA42-80DF-EF1D957C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D2B41-A7FB-1F42-8F4F-2F5B73F5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6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1605-35FA-D44B-B4E5-FE4BC2B4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C62B-6920-D84D-A55B-57F90264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66D79-9B57-8F4E-8DD0-B9B8950E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6F7F-0825-DE4A-8D82-C69189A6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1E600-CD28-654D-872A-E0938E34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2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6E0D-9097-FE4B-851E-2A8F1F21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AEAD-FDDB-9C48-94CE-9E905D66E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B4877-E055-3243-83EB-60594411C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33B38-3939-C046-AF4E-361B6968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A3CF1-674A-A847-8D9B-8693EC7E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7884-1A27-894E-A1DD-29088556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5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CA5E-A4BE-F54C-A06B-C96BCB48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EE8B0-5A2C-104E-A8F7-3754602C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5D2F0-44B8-F043-82EE-5EA126C96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A0CC6-9BE9-884A-A56C-9404A2763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F9CF03-9F93-BA4E-9DD4-A64FCEFFC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1D8A0-9007-1E4B-89B9-7B500F92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25363-EF63-D842-9379-DC44401D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EA60E-9C73-BA41-8A89-13C46D64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4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0AAD-C9F9-9547-9EF1-32361BEB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B78A3-2726-564E-A16A-644D6009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F5470-167A-9742-9F4D-29E878EF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C4332-85A5-0046-A3A5-60ECD552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6249D-B0AE-BF44-9C83-624370359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3B93C-3AD5-E840-9D75-5EF434A4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6C958-A0AB-3E4D-8B5D-48F08FF8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9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3831-B326-294A-B458-9AFAA51F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EDFE-33B4-1F4F-BB9A-48B3FB7C7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E94B5-FDB7-AC4F-8E54-B31DD3FEF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91C05-8A91-8B4C-AAB9-B06C0977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32684-A50C-DA4E-8F6E-2E047AE2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6E1DE-D30C-F341-9809-DB60DA96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3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0BF-C727-3D41-94E3-EFAF52ED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FB039-2478-9146-9586-896C6FE52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BFC00-4E66-5B48-8E51-B7E288C3D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2BA05-1600-7B41-B155-8EB283AB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C1DF8-8BF1-8F40-A5ED-C8E4B626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EE383-43AA-A34D-885F-894242CC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4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CE7B-3C51-334F-AF82-D199950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11BDE-E04B-6C4D-A3AE-E1B4022BD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F7D12-23D6-6E4A-8C64-F711AE40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CF74A-B8E2-7047-9C4C-A04244F1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D03AA-0A17-954E-9BDD-BCC33187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1CFBA-F2AF-4D48-A1C7-872D59ED0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C2B7A-D46F-A247-B47D-61E48CC2C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B57D-D26C-E644-9DF7-EF566F18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C782F-605C-7F4D-A7FA-7EE52BE1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56CF-C189-1E46-8263-7E4F7FD3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BD9F-8D71-5B49-86F5-30813985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DF934-2BA3-CD4D-AE2C-2823EE034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1192-4243-1F46-9812-3F76CBA3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A70-0266-174A-B449-DA61AA63C4F8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18DAF-C258-EB4C-9CE3-366A0E71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532DE-1E74-8A46-AA9A-E28C187A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492-F3AD-9040-932B-B063086C9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4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9CCD-C972-004C-9E0E-C5D33673B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19EEB-385C-C945-8E37-BA04A7642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655C-8DA7-E745-AE45-F2FCDF78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BB25-737C-9A48-9807-AB97C9E2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554D-E671-0A44-B43E-96FFDD29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6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5D21-C4A1-2549-90EC-EBA4E597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7021-99BB-0A46-9764-7F3B157A7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AB42-8FBB-3F44-9AA3-836B1734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77F51-B955-8942-A1F7-867D4BE7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212DD-A299-EA46-9BA1-CD4D8C3A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4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5AF3-2810-9A40-BC7E-73A5DC22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14693-40EE-4A43-AC17-D0C74BC76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C633-8EE8-F949-9612-7B49DEE9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5A03-9D94-134F-BA60-3BE96EB7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53DFC-BACC-5B48-8078-A04777FC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8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F4FA-7B10-B54C-950E-7D1BEBB8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A4336-A9C6-A14C-A33E-E9B6C3F7A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707D6-4962-504F-B32A-5DF6CB00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730F8-1714-5B45-AA84-8B12E105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D8133-1B3A-374A-B6F7-09631385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DA2E2-DC38-BC43-8D62-D8EA247F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2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ECE-99C3-5841-BB32-DD7D8CA5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D4863-0A0F-AE4C-BB80-A6D7981E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BC69-26BD-6D46-BB81-15198E3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EB16D-34B7-4A41-9565-1DBB4A8A7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26ADB-3327-F144-8BEE-16CAEAF85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60828-6E84-D849-8D3D-8B3CA99F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41478-8340-E145-8AFC-A0811AB2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48EBF7-9DF9-304D-917E-62DCCD29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9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0939-F823-2A4C-8344-DE274863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2448E-99A1-D141-85ED-5EB74F6F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192E6-650E-4846-BD03-2392DF12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6A05C-C564-C14C-AFDD-18F2AA01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9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A238-9019-3A47-A32A-6CA68972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EFC39-35F7-9D44-8A45-9D119743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A3E00-4E53-154B-AC5F-DE7F1997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5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C4D2-8BF7-4149-9EAB-925988DB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50B35-C527-A84A-ACE9-55CDA48F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69C95-ED2F-0140-89C0-759AD5117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F6441-0A82-0445-AB68-E1E86ABF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6FCE5-261F-434E-BEA4-FAF66FC3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7EAB6-6FB1-ED4F-AD16-F4C535AB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2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C8B8-768C-FD42-A104-72BB19C6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19788B-86DC-C341-9E85-4CC1BA06F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1F079-E457-8542-B644-223D4E39B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B6E04-C5FF-4242-9C6D-247974B4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4F23D-3A35-AE4F-ACB5-15C1C71A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8338E-E379-484C-BF16-CC55857E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2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8938-9CC1-F54C-8DD6-5D5C82D5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040AF-10D0-5349-84EF-165A790DB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CA53D-8298-A747-BA06-0EB129CE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1C5D8-41EF-DC49-B1CC-CB15B3A3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874-8907-AB4D-9725-DD60275E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4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2D89-9CE8-C14D-B0E5-C6E424FE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7C39F-E4F9-AD40-B02A-80499548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A70-0266-174A-B449-DA61AA63C4F8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F79D1-DAF4-564C-B699-62CF34A6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76B3-CC89-E340-8704-BF666F4B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492-F3AD-9040-932B-B063086C9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8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875CE-7E61-E940-9BEC-BB95C0453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15F78-9608-1B46-BEAE-CA552CB97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9DB55-12B3-AF42-B265-03D9C93C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2401F-B942-2A47-A162-81DB881B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9816-0F7E-F148-9635-8BEA95CC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9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748B-DA9A-2D4C-ACBC-38F2AA25A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E529-50E3-7D4D-BACD-7C944E97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5472F-6A22-9E40-BA4B-C6AE4239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35E6-69AE-E345-8EFB-1B09C57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ECF86-EA34-B042-BD9B-33FA7C3B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4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52F3-5B0C-AC4B-8A2C-2BE5D15E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8685-112E-7F42-8BCF-9E3D6F42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6B69B-E75E-0346-A333-44537A6B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11AFE-C532-E94B-A15D-EED4B2C1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365B6-41F6-504E-830E-AD35A818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3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F7AB-A96B-4B45-ADF2-4272BCA8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B507-1612-8945-903A-3D2540B83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93353-6F39-A948-AE15-E3F30F3EF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87863-938F-BE48-8DB9-466361B4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212DB-482A-1C4F-8C00-5AB5BD01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2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B57A-1F99-3044-A25D-C7D6388C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D89F-DC8E-8547-92DB-0DFDB2CCF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D11BA-B650-074C-9A43-36257D226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87812-AB31-C141-8A9C-E5CFC394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29008-E173-A242-A1A8-4B763956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055EA-C438-D244-B1C0-AD6AE7FB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0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3A04-C515-C74E-B82B-5BB14CDA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5A4F-6951-1342-9F7C-7F02FE7CD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02748-DF66-EA44-ABC5-3218C1D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A176A-1112-8E45-915F-5E3D2BDD9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FEA2-445F-8341-B221-E7DBF863E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EAD34-41B3-6A4A-BC18-F197FC1B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C8FD4-ED77-214A-9AA0-BDF2ACF1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37A22-8886-A14C-BD28-90537191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9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8F0D-0A55-A043-9C4B-807D0CE4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CDC1D-FB90-2A40-A20C-89A08CA1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8D138-89A5-0943-9AEF-B8AC500F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247F1-8813-4542-A935-A1697A9E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2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6E12B-4451-6B41-8400-BEDD3736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4EF02-77AC-8B42-8D5C-322D8A8C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3BA9A-8C55-914E-B3AA-C0BF7021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5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6823-5699-E24A-9DA6-591677DB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8960-9677-894E-B003-21AECAA5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EAAC5-FD11-E04B-A45C-B8BC66892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A04DF-4056-4940-B663-BEE96D2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85D19-2047-4C41-94EB-2A8B9826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6911E-BBF2-D442-86EC-9860F65E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9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2471-89F4-7C44-B52E-02605F47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A8603-E3D3-9449-BA6E-C76C5022B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56C71-FB9C-E846-A436-3E6F52A4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B45DF-43D5-E24E-B270-047BFF9AE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54892-A13B-034E-9522-6FDC50BC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82898-7E09-254A-BD5B-C371B401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37C29-7B53-3144-B8E3-AC7BDA51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DA70-0266-174A-B449-DA61AA63C4F8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E1E78-2C57-7F48-BF7E-8DD529DD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D0E06-CA7D-F940-A308-4676C6E9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E9492-F3AD-9040-932B-B063086C9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2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57C5-B35B-E246-8A68-C46D142E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AC2E9-0345-8748-B01A-1FB0910F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0EFF6-95BC-8E42-A25B-5BE723CA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EE9D9-74DA-BD4F-B874-988109B3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3741-071B-914B-979E-945AAC13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2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43487-03F2-964F-9DDE-758A48606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6FA79-452F-8448-8192-BC2B29FB8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7E111-B944-E44F-B98B-3FC3B4E9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CDA21-7DE2-CD45-AB7B-F9E4980E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DF6C-B912-8D4A-A67D-77FA0237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7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AAF5-1540-E34B-B9A4-203055E9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D7142-2E69-9A44-B0A2-E2363CBC6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46A52-5980-934A-AFF8-B89C8644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A8E-8CF3-1E4E-B556-F11BDD38CF7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54A11-7CA9-B247-ABDE-9DBB9F3E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5110-9977-8E42-B2F2-D3098D1C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6C1D-FD38-7041-BDDB-37FF1769B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0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A317-88E9-BE47-9C7F-1B7A2444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7C77-3ED3-FF48-AEF2-B79C916D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0F821-CF8D-DD4D-AA62-7AAB99D9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A8E-8CF3-1E4E-B556-F11BDD38CF7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705A-056F-CA45-A1FE-DED87BDA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3EE8A-E12E-744D-ADEC-512F6C6B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6C1D-FD38-7041-BDDB-37FF1769B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0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2FBF-072B-574F-AF47-BD59B530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22D21-212E-F14A-B4B7-B43EAE64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A8E-8CF3-1E4E-B556-F11BDD38CF7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C2227-3BF1-1F4B-8F88-910E3589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9CCF5-DAD3-3545-B3BF-F0CC2A0A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6C1D-FD38-7041-BDDB-37FF1769B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2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D612B-414F-BB47-AA93-8C589457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CA8E-8CF3-1E4E-B556-F11BDD38CF7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BB06A-8EDF-3641-8D51-AB3340E2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C701A-D95E-094E-BD52-803ADCA6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6C1D-FD38-7041-BDDB-37FF1769B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B99E-C43E-EC42-B639-E8BCEFD23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BDAD6-837B-4740-9A88-A8786750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BF9A-ED0B-B14E-B32D-DD6BA630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875D-9D5F-384C-8F78-075698A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A027A-01FF-4A48-8B87-B175AE5A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3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31150-72FF-1F43-B306-08B03769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EA811-2129-E04C-B50A-137D4E66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4F7BF-15EF-4342-8ACA-F517A877A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DA70-0266-174A-B449-DA61AA63C4F8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D05B6-2929-584C-A8EB-8C9A32ABC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5A73-0023-354E-AC85-4D4317842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E9492-F3AD-9040-932B-B063086C9E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B263E-30F8-9D45-8279-695403C45E8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8" r:id="rId3"/>
    <p:sldLayoutId id="2147483699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11830-CA22-ED44-AF48-94B17B38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6373-CF0F-DD44-9DF7-58EC96B13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AC07-1F2A-1045-BFBC-B2F95A9A7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8CA8E-8CF3-1E4E-B556-F11BDD38CF7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9560-D1ED-9545-92B6-3DF8A47CF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83D9C-5B98-3247-856F-915B062A5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6C1D-FD38-7041-BDDB-37FF1769BE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8C5F7-0331-7045-9F32-3BD7D45605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6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6" r:id="rId3"/>
    <p:sldLayoutId id="2147483707" r:id="rId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4EA8FB-396E-FE4D-BC01-0946E5B7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491B2-B53D-1F41-83B5-C28661B1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08D3-AB65-884C-8D18-0D4F54B6E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27E2-E4D0-B64F-868B-EC25F39FA86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B1F8-58C0-B347-A3F5-F6AE72EA4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40023-A60C-E64E-A785-DA967F417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1F03-28A5-484C-BFDA-A125AC73E5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ACF9A-AEAB-6B43-9B28-2A5AF7803A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E0F72-6FEB-DF4B-84B1-AE1AE912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FB8B-985E-E84B-9CF7-38362C47C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52479-7893-4244-A17B-31E96489F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2D8CE-A2FA-AB49-B0FC-3E10446C0CAC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6D46-9801-E444-900D-EEF07C662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90A31-8505-8D41-A491-15601CB53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610A-2186-DE4C-952F-E7223E672A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36F25-DE4E-4B44-9038-C467719A18A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6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0E4F8-9FC6-3D49-856A-A0327CC2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8FDF1-870B-1847-AC82-9C1309363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2E31F-8C09-A148-A104-7B61E91CE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17E8-746F-394A-B8F5-CFAA54E5EA1E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5948F-427F-5044-9A7F-51F3CCA48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B728-74B7-CC45-8CD1-0CC6BEF7E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D42D-5359-2248-A45A-1718B19069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75702-9323-7341-BEA8-629972122AC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7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D3FFB-773B-4373-B740-251B84C6DA5B}"/>
              </a:ext>
            </a:extLst>
          </p:cNvPr>
          <p:cNvSpPr txBox="1"/>
          <p:nvPr/>
        </p:nvSpPr>
        <p:spPr>
          <a:xfrm>
            <a:off x="174503" y="3158628"/>
            <a:ext cx="8969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rriweather Sans" panose="00000500000000000000" pitchFamily="2" charset="0"/>
              </a:rPr>
              <a:t>Week Three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rriweather Sans" panose="00000500000000000000" pitchFamily="2" charset="0"/>
              </a:rPr>
              <a:t>OPEN HANDS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rriweather Sans" panose="00000500000000000000" pitchFamily="2" charset="0"/>
              </a:rPr>
              <a:t>Sacrificial Giving</a:t>
            </a:r>
          </a:p>
        </p:txBody>
      </p:sp>
    </p:spTree>
    <p:extLst>
      <p:ext uri="{BB962C8B-B14F-4D97-AF65-F5344CB8AC3E}">
        <p14:creationId xmlns:p14="http://schemas.microsoft.com/office/powerpoint/2010/main" val="427741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703B8F-FFB1-4840-A9F5-A8B981B607A8}"/>
              </a:ext>
            </a:extLst>
          </p:cNvPr>
          <p:cNvSpPr/>
          <p:nvPr/>
        </p:nvSpPr>
        <p:spPr>
          <a:xfrm>
            <a:off x="271527" y="262676"/>
            <a:ext cx="2387320" cy="149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06909-9274-49C5-9A1C-D70AC1D959C6}"/>
              </a:ext>
            </a:extLst>
          </p:cNvPr>
          <p:cNvSpPr txBox="1"/>
          <p:nvPr/>
        </p:nvSpPr>
        <p:spPr>
          <a:xfrm>
            <a:off x="437250" y="334500"/>
            <a:ext cx="7886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REVIEW</a:t>
            </a:r>
          </a:p>
          <a:p>
            <a:pPr marL="3203575" indent="-3203575">
              <a:spcAft>
                <a:spcPts val="1800"/>
              </a:spcAft>
              <a:tabLst>
                <a:tab pos="3203575" algn="l"/>
              </a:tabLst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Firstfruits giving: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	Giving is a key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PRIORITY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 because I love and trust God.</a:t>
            </a:r>
          </a:p>
          <a:p>
            <a:pPr marL="3203575" indent="-3203575">
              <a:spcAft>
                <a:spcPts val="1800"/>
              </a:spcAft>
              <a:tabLst>
                <a:tab pos="3203575" algn="l"/>
              </a:tabLst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Proportional giving: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	Stewardship includes prayerfully considering how much of God’s money I need to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LIVE ON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09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703B8F-FFB1-4840-A9F5-A8B981B607A8}"/>
              </a:ext>
            </a:extLst>
          </p:cNvPr>
          <p:cNvSpPr/>
          <p:nvPr/>
        </p:nvSpPr>
        <p:spPr>
          <a:xfrm>
            <a:off x="271527" y="262676"/>
            <a:ext cx="2387320" cy="149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06909-9274-49C5-9A1C-D70AC1D959C6}"/>
              </a:ext>
            </a:extLst>
          </p:cNvPr>
          <p:cNvSpPr txBox="1"/>
          <p:nvPr/>
        </p:nvSpPr>
        <p:spPr>
          <a:xfrm>
            <a:off x="525600" y="441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AVERAGE AMERICAN HOUSEHOLD DEBT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63D643-1D5D-4B8A-807F-84134C4CE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592065"/>
              </p:ext>
            </p:extLst>
          </p:nvPr>
        </p:nvGraphicFramePr>
        <p:xfrm>
          <a:off x="525600" y="1195200"/>
          <a:ext cx="5875200" cy="34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91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703B8F-FFB1-4840-A9F5-A8B981B607A8}"/>
              </a:ext>
            </a:extLst>
          </p:cNvPr>
          <p:cNvSpPr/>
          <p:nvPr/>
        </p:nvSpPr>
        <p:spPr>
          <a:xfrm>
            <a:off x="271527" y="262676"/>
            <a:ext cx="2387320" cy="149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11D8E0B4-54D0-4772-BDAB-E2F3EB62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" y="481443"/>
            <a:ext cx="4310754" cy="313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D80CDB-F5FE-48C6-B92D-7459D589A344}"/>
              </a:ext>
            </a:extLst>
          </p:cNvPr>
          <p:cNvSpPr txBox="1"/>
          <p:nvPr/>
        </p:nvSpPr>
        <p:spPr>
          <a:xfrm>
            <a:off x="5320268" y="1084756"/>
            <a:ext cx="3153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Faith grasps God’s promises.</a:t>
            </a:r>
          </a:p>
          <a:p>
            <a:pPr algn="ctr">
              <a:spcAft>
                <a:spcPts val="1800"/>
              </a:spcAft>
            </a:pP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God’s promises give power.</a:t>
            </a:r>
          </a:p>
        </p:txBody>
      </p:sp>
    </p:spTree>
    <p:extLst>
      <p:ext uri="{BB962C8B-B14F-4D97-AF65-F5344CB8AC3E}">
        <p14:creationId xmlns:p14="http://schemas.microsoft.com/office/powerpoint/2010/main" val="130780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eter walking on water">
            <a:extLst>
              <a:ext uri="{FF2B5EF4-FFF2-40B4-BE49-F238E27FC236}">
                <a16:creationId xmlns:a16="http://schemas.microsoft.com/office/drawing/2014/main" id="{35DFC762-D413-4479-8261-315FB8C14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91"/>
          <a:stretch/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B19128-3F8D-4AF6-BAB4-225B36D18D28}"/>
              </a:ext>
            </a:extLst>
          </p:cNvPr>
          <p:cNvSpPr/>
          <p:nvPr/>
        </p:nvSpPr>
        <p:spPr>
          <a:xfrm>
            <a:off x="684000" y="224376"/>
            <a:ext cx="7408800" cy="226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 algn="ctr">
              <a:lnSpc>
                <a:spcPct val="110000"/>
              </a:lnSpc>
            </a:pPr>
            <a:r>
              <a:rPr lang="en-US" sz="2800" b="1" kern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rriweather Sans" panose="00000500000000000000" pitchFamily="2" charset="0"/>
              </a:rPr>
              <a:t>God is neither </a:t>
            </a:r>
            <a:r>
              <a:rPr lang="en-US" sz="2800" b="1" u="sng" kern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rriweather Sans" panose="00000500000000000000" pitchFamily="2" charset="0"/>
              </a:rPr>
              <a:t>CRUEL</a:t>
            </a:r>
            <a:r>
              <a:rPr lang="en-US" sz="2800" b="1" kern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rriweather Sans" panose="00000500000000000000" pitchFamily="2" charset="0"/>
              </a:rPr>
              <a:t> nor a </a:t>
            </a:r>
            <a:r>
              <a:rPr lang="en-US" sz="2800" b="1" u="sng" kern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rriweather Sans" panose="00000500000000000000" pitchFamily="2" charset="0"/>
              </a:rPr>
              <a:t>FOOL</a:t>
            </a:r>
            <a:r>
              <a:rPr lang="en-US" sz="2800" b="1" kern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rriweather Sans" panose="00000500000000000000" pitchFamily="2" charset="0"/>
              </a:rPr>
              <a:t>.  If he asks us to do things that are impossible, he then also gives us the </a:t>
            </a:r>
            <a:r>
              <a:rPr lang="en-US" sz="2800" b="1" u="sng" kern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rriweather Sans" panose="00000500000000000000" pitchFamily="2" charset="0"/>
              </a:rPr>
              <a:t>ABILITY</a:t>
            </a:r>
            <a:r>
              <a:rPr lang="en-US" sz="2800" b="1" kern="1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erriweather Sans" panose="00000500000000000000" pitchFamily="2" charset="0"/>
              </a:rPr>
              <a:t> to do that which he has asked.</a:t>
            </a:r>
            <a:endParaRPr lang="en-US" sz="2800" kern="1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erriweather Sans" panose="00000500000000000000" pitchFamily="2" charset="0"/>
            </a:endParaRPr>
          </a:p>
          <a:p>
            <a:r>
              <a:rPr lang="en-US" kern="1400" dirty="0">
                <a:solidFill>
                  <a:srgbClr val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231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6A2372-77F2-4F4D-802F-22E6083CAABE}"/>
              </a:ext>
            </a:extLst>
          </p:cNvPr>
          <p:cNvSpPr/>
          <p:nvPr/>
        </p:nvSpPr>
        <p:spPr>
          <a:xfrm>
            <a:off x="309600" y="252000"/>
            <a:ext cx="2983316" cy="450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8" name="Picture 10" descr="Image result for widow's mite">
            <a:extLst>
              <a:ext uri="{FF2B5EF4-FFF2-40B4-BE49-F238E27FC236}">
                <a16:creationId xmlns:a16="http://schemas.microsoft.com/office/drawing/2014/main" id="{396AF306-15CA-45D5-A164-93B13DB5C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r="32051"/>
          <a:stretch/>
        </p:blipFill>
        <p:spPr bwMode="auto">
          <a:xfrm>
            <a:off x="475523" y="514152"/>
            <a:ext cx="2817393" cy="344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AF637-DE85-4A9C-9AA0-B2521A8AED50}"/>
              </a:ext>
            </a:extLst>
          </p:cNvPr>
          <p:cNvSpPr txBox="1"/>
          <p:nvPr/>
        </p:nvSpPr>
        <p:spPr>
          <a:xfrm>
            <a:off x="3628799" y="521352"/>
            <a:ext cx="4939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The widow gave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100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%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of what she had.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In God’s ledger book, a fraction of a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PENNY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 can be more than thousands of dollars.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Jesus 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WATCHING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 what people give.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7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generosity">
            <a:extLst>
              <a:ext uri="{FF2B5EF4-FFF2-40B4-BE49-F238E27FC236}">
                <a16:creationId xmlns:a16="http://schemas.microsoft.com/office/drawing/2014/main" id="{340532FB-3BD6-4DB6-83B4-58DC7F9B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59"/>
            <a:ext cx="9144000" cy="51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9E1E7A-8339-4FE8-9599-4CDF33CE6017}"/>
              </a:ext>
            </a:extLst>
          </p:cNvPr>
          <p:cNvSpPr/>
          <p:nvPr/>
        </p:nvSpPr>
        <p:spPr>
          <a:xfrm>
            <a:off x="387000" y="319151"/>
            <a:ext cx="8370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200"/>
              </a:spcBef>
              <a:buSzPct val="75000"/>
              <a:defRPr sz="3600">
                <a:latin typeface="Meta Serif OT"/>
                <a:ea typeface="Meta Serif OT"/>
                <a:cs typeface="Meta Serif OT"/>
                <a:sym typeface="Meta Serif OT"/>
              </a:defRPr>
            </a:pP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Giving is not a </a:t>
            </a:r>
            <a:r>
              <a:rPr lang="en-US" b="1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PASTIME</a:t>
            </a: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 of the rich, but a </a:t>
            </a:r>
            <a:r>
              <a:rPr lang="en-US" b="1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PRIVILEGE</a:t>
            </a: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 for the poor.</a:t>
            </a:r>
          </a:p>
          <a:p>
            <a:pPr algn="ctr">
              <a:spcBef>
                <a:spcPts val="4200"/>
              </a:spcBef>
              <a:buSzPct val="75000"/>
              <a:defRPr sz="3600">
                <a:latin typeface="Meta Serif OT"/>
                <a:ea typeface="Meta Serif OT"/>
                <a:cs typeface="Meta Serif OT"/>
                <a:sym typeface="Meta Serif OT"/>
              </a:defRPr>
            </a:pPr>
            <a:endParaRPr lang="en-US" b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Merriweather Sans" panose="00000500000000000000" pitchFamily="2" charset="0"/>
            </a:endParaRPr>
          </a:p>
          <a:p>
            <a:pPr algn="ctr">
              <a:spcBef>
                <a:spcPts val="4200"/>
              </a:spcBef>
              <a:buSzPct val="75000"/>
              <a:defRPr sz="3600">
                <a:latin typeface="Meta Serif OT"/>
                <a:ea typeface="Meta Serif OT"/>
                <a:cs typeface="Meta Serif OT"/>
                <a:sym typeface="Meta Serif OT"/>
              </a:defRPr>
            </a:pP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When it comes to giving, the </a:t>
            </a:r>
            <a:r>
              <a:rPr lang="en-US" b="1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ATTITUDE</a:t>
            </a: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, not the </a:t>
            </a:r>
            <a:r>
              <a:rPr lang="en-US" b="1" u="sng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AMOUNT</a:t>
            </a:r>
            <a:r>
              <a:rPr lang="en-US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erriweather Sans" panose="00000500000000000000" pitchFamily="2" charset="0"/>
              </a:rPr>
              <a:t>, is what counts in God’s sight.</a:t>
            </a:r>
          </a:p>
        </p:txBody>
      </p:sp>
    </p:spTree>
    <p:extLst>
      <p:ext uri="{BB962C8B-B14F-4D97-AF65-F5344CB8AC3E}">
        <p14:creationId xmlns:p14="http://schemas.microsoft.com/office/powerpoint/2010/main" val="282425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DA06C8-C401-4C7C-8416-865EEAEBD6DA}"/>
              </a:ext>
            </a:extLst>
          </p:cNvPr>
          <p:cNvSpPr/>
          <p:nvPr/>
        </p:nvSpPr>
        <p:spPr>
          <a:xfrm>
            <a:off x="223200" y="108000"/>
            <a:ext cx="3160800" cy="20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668D6-38A8-417D-80BF-A1C8D4A6A62F}"/>
              </a:ext>
            </a:extLst>
          </p:cNvPr>
          <p:cNvSpPr txBox="1"/>
          <p:nvPr/>
        </p:nvSpPr>
        <p:spPr>
          <a:xfrm>
            <a:off x="165600" y="172800"/>
            <a:ext cx="823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PUTTING IT ALL TOGETHER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FIRSTFRUITS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 giving teaches that giving to God comes first.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PROPORTIONATE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 giving teaches that we give to God a pre-determined percentage of our wealth.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SACRIFICIAL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Merriweather Sans" panose="00000500000000000000" pitchFamily="2" charset="0"/>
              </a:rPr>
              <a:t> giving teaches that we may, in joy, give over and above our normal, proportional gifts.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Merriweather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1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65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4A1662BC2A44FB21D48EA08858C99" ma:contentTypeVersion="9" ma:contentTypeDescription="Create a new document." ma:contentTypeScope="" ma:versionID="05e599e808bd7a6b3317fc8b772e28ce">
  <xsd:schema xmlns:xsd="http://www.w3.org/2001/XMLSchema" xmlns:xs="http://www.w3.org/2001/XMLSchema" xmlns:p="http://schemas.microsoft.com/office/2006/metadata/properties" xmlns:ns2="ff7230a3-081f-4362-8681-48ef7ef73b2a" xmlns:ns3="651b9240-0ba4-4f74-b1bb-bfa6ffb64563" targetNamespace="http://schemas.microsoft.com/office/2006/metadata/properties" ma:root="true" ma:fieldsID="31d4eba55fdbdf2e218cc832bd6b7282" ns2:_="" ns3:_="">
    <xsd:import namespace="ff7230a3-081f-4362-8681-48ef7ef73b2a"/>
    <xsd:import namespace="651b9240-0ba4-4f74-b1bb-bfa6ffb64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230a3-081f-4362-8681-48ef7ef73b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9240-0ba4-4f74-b1bb-bfa6ffb6456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A6EB9-4806-4FD6-808B-4DAF78D27B93}"/>
</file>

<file path=customXml/itemProps2.xml><?xml version="1.0" encoding="utf-8"?>
<ds:datastoreItem xmlns:ds="http://schemas.openxmlformats.org/officeDocument/2006/customXml" ds:itemID="{7121D260-6226-4D69-A1D2-4CF8CC99A3F0}"/>
</file>

<file path=customXml/itemProps3.xml><?xml version="1.0" encoding="utf-8"?>
<ds:datastoreItem xmlns:ds="http://schemas.openxmlformats.org/officeDocument/2006/customXml" ds:itemID="{F81F2839-BBF5-4E01-A02C-3937006ACB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2200</TotalTime>
  <Words>178</Words>
  <Application>Microsoft Office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Merriweather Sans</vt:lpstr>
      <vt:lpstr>Times New Roman</vt:lpstr>
      <vt:lpstr>Wingdings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Briana Lambrecht</dc:creator>
  <cp:lastModifiedBy>Jonathan R. Hein</cp:lastModifiedBy>
  <cp:revision>20</cp:revision>
  <dcterms:created xsi:type="dcterms:W3CDTF">2015-09-02T14:22:57Z</dcterms:created>
  <dcterms:modified xsi:type="dcterms:W3CDTF">2019-05-14T23:07:19Z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0x0101007494A1662BC2A44FB21D48EA08858C99</vt:lpwstr>
  </property>
</Properties>
</file>